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5"/>
  </p:notesMasterIdLst>
  <p:sldIdLst>
    <p:sldId id="406" r:id="rId2"/>
    <p:sldId id="263" r:id="rId3"/>
    <p:sldId id="256" r:id="rId4"/>
    <p:sldId id="288" r:id="rId5"/>
    <p:sldId id="271" r:id="rId6"/>
    <p:sldId id="257" r:id="rId7"/>
    <p:sldId id="581" r:id="rId8"/>
    <p:sldId id="583" r:id="rId9"/>
    <p:sldId id="584" r:id="rId10"/>
    <p:sldId id="266" r:id="rId11"/>
    <p:sldId id="590" r:id="rId12"/>
    <p:sldId id="588" r:id="rId13"/>
    <p:sldId id="618" r:id="rId14"/>
    <p:sldId id="281" r:id="rId15"/>
    <p:sldId id="274" r:id="rId16"/>
    <p:sldId id="299" r:id="rId17"/>
    <p:sldId id="624" r:id="rId18"/>
    <p:sldId id="621" r:id="rId19"/>
    <p:sldId id="625" r:id="rId20"/>
    <p:sldId id="628" r:id="rId21"/>
    <p:sldId id="629" r:id="rId22"/>
    <p:sldId id="631" r:id="rId23"/>
    <p:sldId id="630" r:id="rId24"/>
    <p:sldId id="614" r:id="rId25"/>
    <p:sldId id="602" r:id="rId26"/>
    <p:sldId id="408" r:id="rId27"/>
    <p:sldId id="611" r:id="rId28"/>
    <p:sldId id="612" r:id="rId29"/>
    <p:sldId id="613" r:id="rId30"/>
    <p:sldId id="616" r:id="rId31"/>
    <p:sldId id="617" r:id="rId32"/>
    <p:sldId id="615" r:id="rId33"/>
    <p:sldId id="259" r:id="rId34"/>
    <p:sldId id="594" r:id="rId35"/>
    <p:sldId id="300" r:id="rId36"/>
    <p:sldId id="301" r:id="rId37"/>
    <p:sldId id="407" r:id="rId38"/>
    <p:sldId id="410" r:id="rId39"/>
    <p:sldId id="413" r:id="rId40"/>
    <p:sldId id="412" r:id="rId41"/>
    <p:sldId id="411" r:id="rId42"/>
    <p:sldId id="414" r:id="rId43"/>
    <p:sldId id="415" r:id="rId44"/>
    <p:sldId id="416" r:id="rId45"/>
    <p:sldId id="591" r:id="rId46"/>
    <p:sldId id="592" r:id="rId47"/>
    <p:sldId id="595" r:id="rId48"/>
    <p:sldId id="597" r:id="rId49"/>
    <p:sldId id="598" r:id="rId50"/>
    <p:sldId id="599" r:id="rId51"/>
    <p:sldId id="593" r:id="rId52"/>
    <p:sldId id="619" r:id="rId53"/>
    <p:sldId id="262" r:id="rId54"/>
    <p:sldId id="603" r:id="rId55"/>
    <p:sldId id="596" r:id="rId56"/>
    <p:sldId id="601" r:id="rId57"/>
    <p:sldId id="604" r:id="rId58"/>
    <p:sldId id="606" r:id="rId59"/>
    <p:sldId id="607" r:id="rId60"/>
    <p:sldId id="620" r:id="rId61"/>
    <p:sldId id="261" r:id="rId62"/>
    <p:sldId id="609" r:id="rId63"/>
    <p:sldId id="610" r:id="rId64"/>
    <p:sldId id="608" r:id="rId65"/>
    <p:sldId id="292" r:id="rId66"/>
    <p:sldId id="293" r:id="rId67"/>
    <p:sldId id="294" r:id="rId68"/>
    <p:sldId id="283" r:id="rId69"/>
    <p:sldId id="284" r:id="rId70"/>
    <p:sldId id="285" r:id="rId71"/>
    <p:sldId id="286" r:id="rId72"/>
    <p:sldId id="287" r:id="rId73"/>
    <p:sldId id="289" r:id="rId74"/>
    <p:sldId id="290" r:id="rId75"/>
    <p:sldId id="291" r:id="rId76"/>
    <p:sldId id="269" r:id="rId77"/>
    <p:sldId id="278" r:id="rId78"/>
    <p:sldId id="279" r:id="rId79"/>
    <p:sldId id="280" r:id="rId80"/>
    <p:sldId id="275" r:id="rId81"/>
    <p:sldId id="276" r:id="rId82"/>
    <p:sldId id="277" r:id="rId83"/>
    <p:sldId id="270" r:id="rId84"/>
  </p:sldIdLst>
  <p:sldSz cx="12192000" cy="6858000"/>
  <p:notesSz cx="6858000" cy="9144000"/>
  <p:defaultTextStyle>
    <a:defPPr>
      <a:defRPr lang="en-TH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5265"/>
    <p:restoredTop sz="96327"/>
  </p:normalViewPr>
  <p:slideViewPr>
    <p:cSldViewPr snapToGrid="0">
      <p:cViewPr>
        <p:scale>
          <a:sx n="206" d="100"/>
          <a:sy n="206" d="100"/>
        </p:scale>
        <p:origin x="3984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99" d="100"/>
        <a:sy n="199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6D8A5A2-0E85-4830-A294-D1D6F74E9865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7D54AED0-07B9-4FA9-BBE6-C21B2D457E54}">
      <dgm:prSet/>
      <dgm:spPr/>
      <dgm:t>
        <a:bodyPr/>
        <a:lstStyle/>
        <a:p>
          <a:r>
            <a:rPr lang="en-US" dirty="0" err="1"/>
            <a:t>kubectl</a:t>
          </a:r>
          <a:r>
            <a:rPr lang="en-US" dirty="0"/>
            <a:t> get pod –n </a:t>
          </a:r>
          <a:r>
            <a:rPr lang="en-US" dirty="0" err="1"/>
            <a:t>kube</a:t>
          </a:r>
          <a:r>
            <a:rPr lang="en-US" dirty="0"/>
            <a:t>-system  </a:t>
          </a:r>
        </a:p>
      </dgm:t>
    </dgm:pt>
    <dgm:pt modelId="{EE395E20-91AF-48E9-BE0D-B4F370ADB64C}" type="parTrans" cxnId="{4BDA8FC2-14EF-4D2D-9CE2-5A2B7DD18790}">
      <dgm:prSet/>
      <dgm:spPr/>
      <dgm:t>
        <a:bodyPr/>
        <a:lstStyle/>
        <a:p>
          <a:endParaRPr lang="en-US"/>
        </a:p>
      </dgm:t>
    </dgm:pt>
    <dgm:pt modelId="{1E45EA2B-8A01-4971-89FF-0C929B26F2CD}" type="sibTrans" cxnId="{4BDA8FC2-14EF-4D2D-9CE2-5A2B7DD18790}">
      <dgm:prSet/>
      <dgm:spPr/>
      <dgm:t>
        <a:bodyPr/>
        <a:lstStyle/>
        <a:p>
          <a:endParaRPr lang="en-US"/>
        </a:p>
      </dgm:t>
    </dgm:pt>
    <dgm:pt modelId="{93746FE6-229B-451D-BF97-6DFBC7E090B0}">
      <dgm:prSet/>
      <dgm:spPr/>
      <dgm:t>
        <a:bodyPr/>
        <a:lstStyle/>
        <a:p>
          <a:r>
            <a:rPr lang="en-US"/>
            <a:t>kubectl get replicaset –n kube-system </a:t>
          </a:r>
        </a:p>
      </dgm:t>
    </dgm:pt>
    <dgm:pt modelId="{437CFA86-725C-45C2-AA64-4F51D60211C0}" type="parTrans" cxnId="{B01079C2-AE14-44BF-A535-57A64CD21806}">
      <dgm:prSet/>
      <dgm:spPr/>
      <dgm:t>
        <a:bodyPr/>
        <a:lstStyle/>
        <a:p>
          <a:endParaRPr lang="en-US"/>
        </a:p>
      </dgm:t>
    </dgm:pt>
    <dgm:pt modelId="{08BD639E-DC75-4201-A008-BF082F713ECF}" type="sibTrans" cxnId="{B01079C2-AE14-44BF-A535-57A64CD21806}">
      <dgm:prSet/>
      <dgm:spPr/>
      <dgm:t>
        <a:bodyPr/>
        <a:lstStyle/>
        <a:p>
          <a:endParaRPr lang="en-US"/>
        </a:p>
      </dgm:t>
    </dgm:pt>
    <dgm:pt modelId="{F6F05CB7-85D9-4404-B69F-A6DB9375551C}">
      <dgm:prSet/>
      <dgm:spPr/>
      <dgm:t>
        <a:bodyPr/>
        <a:lstStyle/>
        <a:p>
          <a:r>
            <a:rPr lang="en-US"/>
            <a:t>kubectl get deployment –n kube-system</a:t>
          </a:r>
        </a:p>
      </dgm:t>
    </dgm:pt>
    <dgm:pt modelId="{A95B3E4A-1ECC-41B5-AEF6-C687FF8D5E97}" type="parTrans" cxnId="{D5307447-0F56-4B7B-8C3F-27D907948C59}">
      <dgm:prSet/>
      <dgm:spPr/>
      <dgm:t>
        <a:bodyPr/>
        <a:lstStyle/>
        <a:p>
          <a:endParaRPr lang="en-US"/>
        </a:p>
      </dgm:t>
    </dgm:pt>
    <dgm:pt modelId="{AFFD576B-CB6D-4D28-A94C-5DC2C0334481}" type="sibTrans" cxnId="{D5307447-0F56-4B7B-8C3F-27D907948C59}">
      <dgm:prSet/>
      <dgm:spPr/>
      <dgm:t>
        <a:bodyPr/>
        <a:lstStyle/>
        <a:p>
          <a:endParaRPr lang="en-US"/>
        </a:p>
      </dgm:t>
    </dgm:pt>
    <dgm:pt modelId="{FEDA44F8-A954-5E46-8BBE-5A732D7228A5}" type="pres">
      <dgm:prSet presAssocID="{F6D8A5A2-0E85-4830-A294-D1D6F74E9865}" presName="linear" presStyleCnt="0">
        <dgm:presLayoutVars>
          <dgm:animLvl val="lvl"/>
          <dgm:resizeHandles val="exact"/>
        </dgm:presLayoutVars>
      </dgm:prSet>
      <dgm:spPr/>
    </dgm:pt>
    <dgm:pt modelId="{88812B97-2816-9C4B-B918-CFCF81681230}" type="pres">
      <dgm:prSet presAssocID="{7D54AED0-07B9-4FA9-BBE6-C21B2D457E54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C8701A11-890B-504B-AF54-D182EDFEB90C}" type="pres">
      <dgm:prSet presAssocID="{1E45EA2B-8A01-4971-89FF-0C929B26F2CD}" presName="spacer" presStyleCnt="0"/>
      <dgm:spPr/>
    </dgm:pt>
    <dgm:pt modelId="{8C77FE88-3076-FD40-B2F6-6B8B7BFCC8EB}" type="pres">
      <dgm:prSet presAssocID="{93746FE6-229B-451D-BF97-6DFBC7E090B0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DFA88774-8011-C74B-AC24-EA9B156C5F14}" type="pres">
      <dgm:prSet presAssocID="{08BD639E-DC75-4201-A008-BF082F713ECF}" presName="spacer" presStyleCnt="0"/>
      <dgm:spPr/>
    </dgm:pt>
    <dgm:pt modelId="{7110CD53-7AB9-BE4B-B5A1-E55CC9413A26}" type="pres">
      <dgm:prSet presAssocID="{F6F05CB7-85D9-4404-B69F-A6DB9375551C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D5307447-0F56-4B7B-8C3F-27D907948C59}" srcId="{F6D8A5A2-0E85-4830-A294-D1D6F74E9865}" destId="{F6F05CB7-85D9-4404-B69F-A6DB9375551C}" srcOrd="2" destOrd="0" parTransId="{A95B3E4A-1ECC-41B5-AEF6-C687FF8D5E97}" sibTransId="{AFFD576B-CB6D-4D28-A94C-5DC2C0334481}"/>
    <dgm:cxn modelId="{3116F651-C4BA-DE43-8D6F-E47EAB1B7823}" type="presOf" srcId="{F6F05CB7-85D9-4404-B69F-A6DB9375551C}" destId="{7110CD53-7AB9-BE4B-B5A1-E55CC9413A26}" srcOrd="0" destOrd="0" presId="urn:microsoft.com/office/officeart/2005/8/layout/vList2"/>
    <dgm:cxn modelId="{B01079C2-AE14-44BF-A535-57A64CD21806}" srcId="{F6D8A5A2-0E85-4830-A294-D1D6F74E9865}" destId="{93746FE6-229B-451D-BF97-6DFBC7E090B0}" srcOrd="1" destOrd="0" parTransId="{437CFA86-725C-45C2-AA64-4F51D60211C0}" sibTransId="{08BD639E-DC75-4201-A008-BF082F713ECF}"/>
    <dgm:cxn modelId="{4BDA8FC2-14EF-4D2D-9CE2-5A2B7DD18790}" srcId="{F6D8A5A2-0E85-4830-A294-D1D6F74E9865}" destId="{7D54AED0-07B9-4FA9-BBE6-C21B2D457E54}" srcOrd="0" destOrd="0" parTransId="{EE395E20-91AF-48E9-BE0D-B4F370ADB64C}" sibTransId="{1E45EA2B-8A01-4971-89FF-0C929B26F2CD}"/>
    <dgm:cxn modelId="{787EB8E4-BC7D-094F-B009-6DBA3280A247}" type="presOf" srcId="{F6D8A5A2-0E85-4830-A294-D1D6F74E9865}" destId="{FEDA44F8-A954-5E46-8BBE-5A732D7228A5}" srcOrd="0" destOrd="0" presId="urn:microsoft.com/office/officeart/2005/8/layout/vList2"/>
    <dgm:cxn modelId="{2A2C96EF-E742-154C-A082-702B2634BD2A}" type="presOf" srcId="{7D54AED0-07B9-4FA9-BBE6-C21B2D457E54}" destId="{88812B97-2816-9C4B-B918-CFCF81681230}" srcOrd="0" destOrd="0" presId="urn:microsoft.com/office/officeart/2005/8/layout/vList2"/>
    <dgm:cxn modelId="{56B7B2F8-70FC-2E40-BA8E-4CCF6CF50E32}" type="presOf" srcId="{93746FE6-229B-451D-BF97-6DFBC7E090B0}" destId="{8C77FE88-3076-FD40-B2F6-6B8B7BFCC8EB}" srcOrd="0" destOrd="0" presId="urn:microsoft.com/office/officeart/2005/8/layout/vList2"/>
    <dgm:cxn modelId="{E9B45CB2-BDBB-0247-A7E4-34952C3A1660}" type="presParOf" srcId="{FEDA44F8-A954-5E46-8BBE-5A732D7228A5}" destId="{88812B97-2816-9C4B-B918-CFCF81681230}" srcOrd="0" destOrd="0" presId="urn:microsoft.com/office/officeart/2005/8/layout/vList2"/>
    <dgm:cxn modelId="{5C75504E-47D1-AD4A-BC09-525A8FDCF862}" type="presParOf" srcId="{FEDA44F8-A954-5E46-8BBE-5A732D7228A5}" destId="{C8701A11-890B-504B-AF54-D182EDFEB90C}" srcOrd="1" destOrd="0" presId="urn:microsoft.com/office/officeart/2005/8/layout/vList2"/>
    <dgm:cxn modelId="{1EC5B076-2915-A544-8253-31F178E82F31}" type="presParOf" srcId="{FEDA44F8-A954-5E46-8BBE-5A732D7228A5}" destId="{8C77FE88-3076-FD40-B2F6-6B8B7BFCC8EB}" srcOrd="2" destOrd="0" presId="urn:microsoft.com/office/officeart/2005/8/layout/vList2"/>
    <dgm:cxn modelId="{0485F3C1-31E2-134F-9013-C0D2750AD65E}" type="presParOf" srcId="{FEDA44F8-A954-5E46-8BBE-5A732D7228A5}" destId="{DFA88774-8011-C74B-AC24-EA9B156C5F14}" srcOrd="3" destOrd="0" presId="urn:microsoft.com/office/officeart/2005/8/layout/vList2"/>
    <dgm:cxn modelId="{3455CCE7-9921-7E4C-A7F2-6F9CF8F4FFED}" type="presParOf" srcId="{FEDA44F8-A954-5E46-8BBE-5A732D7228A5}" destId="{7110CD53-7AB9-BE4B-B5A1-E55CC9413A26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6D8A5A2-0E85-4830-A294-D1D6F74E9865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D54AED0-07B9-4FA9-BBE6-C21B2D457E54}">
      <dgm:prSet/>
      <dgm:spPr/>
      <dgm:t>
        <a:bodyPr/>
        <a:lstStyle/>
        <a:p>
          <a:r>
            <a:rPr lang="en-US" spc="52" dirty="0" err="1">
              <a:solidFill>
                <a:schemeClr val="bg1"/>
              </a:solidFill>
              <a:latin typeface="Arial"/>
              <a:ea typeface="+mn-ea"/>
              <a:cs typeface="Arial"/>
            </a:rPr>
            <a:t>kubectl</a:t>
          </a:r>
          <a:r>
            <a:rPr lang="en-US" spc="114" dirty="0">
              <a:solidFill>
                <a:schemeClr val="bg1"/>
              </a:solidFill>
              <a:latin typeface="Arial"/>
              <a:ea typeface="+mn-ea"/>
              <a:cs typeface="Arial"/>
            </a:rPr>
            <a:t> </a:t>
          </a:r>
          <a:r>
            <a:rPr lang="en-US" spc="47" dirty="0">
              <a:solidFill>
                <a:schemeClr val="bg1"/>
              </a:solidFill>
              <a:latin typeface="Arial"/>
              <a:ea typeface="+mn-ea"/>
              <a:cs typeface="Arial"/>
            </a:rPr>
            <a:t>describe</a:t>
          </a:r>
          <a:r>
            <a:rPr lang="en-US" spc="114" dirty="0">
              <a:solidFill>
                <a:schemeClr val="bg1"/>
              </a:solidFill>
              <a:latin typeface="Arial"/>
              <a:ea typeface="+mn-ea"/>
              <a:cs typeface="Arial"/>
            </a:rPr>
            <a:t> </a:t>
          </a:r>
          <a:r>
            <a:rPr lang="en-US" spc="75" dirty="0">
              <a:solidFill>
                <a:schemeClr val="bg1"/>
              </a:solidFill>
              <a:latin typeface="Arial"/>
              <a:ea typeface="+mn-ea"/>
              <a:cs typeface="Arial"/>
            </a:rPr>
            <a:t>pod</a:t>
          </a:r>
          <a:r>
            <a:rPr lang="en-US" spc="117" dirty="0">
              <a:solidFill>
                <a:schemeClr val="bg1"/>
              </a:solidFill>
              <a:latin typeface="Arial"/>
              <a:ea typeface="+mn-ea"/>
              <a:cs typeface="Arial"/>
            </a:rPr>
            <a:t> </a:t>
          </a:r>
          <a:r>
            <a:rPr lang="en-US" spc="59" dirty="0">
              <a:solidFill>
                <a:schemeClr val="bg1"/>
              </a:solidFill>
              <a:latin typeface="Arial"/>
              <a:ea typeface="+mn-ea"/>
              <a:cs typeface="Arial"/>
            </a:rPr>
            <a:t>{pod</a:t>
          </a:r>
          <a:r>
            <a:rPr lang="en-US" spc="114" dirty="0">
              <a:solidFill>
                <a:schemeClr val="bg1"/>
              </a:solidFill>
              <a:latin typeface="Arial"/>
              <a:ea typeface="+mn-ea"/>
              <a:cs typeface="Arial"/>
            </a:rPr>
            <a:t> </a:t>
          </a:r>
          <a:r>
            <a:rPr lang="en-US" dirty="0">
              <a:solidFill>
                <a:schemeClr val="bg1"/>
              </a:solidFill>
              <a:latin typeface="Arial"/>
              <a:ea typeface="+mn-ea"/>
              <a:cs typeface="Arial"/>
            </a:rPr>
            <a:t>name}</a:t>
          </a:r>
          <a:r>
            <a:rPr lang="en-US" spc="114" dirty="0">
              <a:solidFill>
                <a:schemeClr val="bg1"/>
              </a:solidFill>
              <a:latin typeface="Arial"/>
              <a:ea typeface="+mn-ea"/>
              <a:cs typeface="Arial"/>
            </a:rPr>
            <a:t> </a:t>
          </a:r>
          <a:r>
            <a:rPr lang="en-US" spc="65" dirty="0">
              <a:solidFill>
                <a:schemeClr val="bg1"/>
              </a:solidFill>
              <a:latin typeface="Arial"/>
              <a:ea typeface="+mn-ea"/>
              <a:cs typeface="Arial"/>
            </a:rPr>
            <a:t>–n</a:t>
          </a:r>
          <a:r>
            <a:rPr lang="en-US" spc="117" dirty="0">
              <a:solidFill>
                <a:schemeClr val="bg1"/>
              </a:solidFill>
              <a:latin typeface="Arial"/>
              <a:ea typeface="+mn-ea"/>
              <a:cs typeface="Arial"/>
            </a:rPr>
            <a:t> </a:t>
          </a:r>
          <a:r>
            <a:rPr lang="en-US" spc="55" dirty="0" err="1">
              <a:solidFill>
                <a:schemeClr val="bg1"/>
              </a:solidFill>
              <a:latin typeface="Arial"/>
              <a:ea typeface="+mn-ea"/>
              <a:cs typeface="Arial"/>
            </a:rPr>
            <a:t>kube</a:t>
          </a:r>
          <a:r>
            <a:rPr lang="en-US" spc="55" dirty="0">
              <a:solidFill>
                <a:schemeClr val="bg1"/>
              </a:solidFill>
              <a:latin typeface="Arial"/>
              <a:ea typeface="+mn-ea"/>
              <a:cs typeface="Arial"/>
            </a:rPr>
            <a:t>-</a:t>
          </a:r>
          <a:r>
            <a:rPr lang="en-US" spc="-5" dirty="0">
              <a:solidFill>
                <a:schemeClr val="bg1"/>
              </a:solidFill>
              <a:latin typeface="Arial"/>
              <a:ea typeface="+mn-ea"/>
              <a:cs typeface="Arial"/>
            </a:rPr>
            <a:t>system</a:t>
          </a:r>
          <a:endParaRPr lang="en-US" dirty="0">
            <a:solidFill>
              <a:schemeClr val="bg1"/>
            </a:solidFill>
          </a:endParaRPr>
        </a:p>
      </dgm:t>
    </dgm:pt>
    <dgm:pt modelId="{EE395E20-91AF-48E9-BE0D-B4F370ADB64C}" type="parTrans" cxnId="{4BDA8FC2-14EF-4D2D-9CE2-5A2B7DD18790}">
      <dgm:prSet/>
      <dgm:spPr/>
      <dgm:t>
        <a:bodyPr/>
        <a:lstStyle/>
        <a:p>
          <a:endParaRPr lang="en-US"/>
        </a:p>
      </dgm:t>
    </dgm:pt>
    <dgm:pt modelId="{1E45EA2B-8A01-4971-89FF-0C929B26F2CD}" type="sibTrans" cxnId="{4BDA8FC2-14EF-4D2D-9CE2-5A2B7DD18790}">
      <dgm:prSet/>
      <dgm:spPr/>
      <dgm:t>
        <a:bodyPr/>
        <a:lstStyle/>
        <a:p>
          <a:endParaRPr lang="en-US"/>
        </a:p>
      </dgm:t>
    </dgm:pt>
    <dgm:pt modelId="{93746FE6-229B-451D-BF97-6DFBC7E090B0}">
      <dgm:prSet/>
      <dgm:spPr/>
      <dgm:t>
        <a:bodyPr/>
        <a:lstStyle/>
        <a:p>
          <a:r>
            <a:rPr lang="en-US" spc="52" dirty="0" err="1">
              <a:solidFill>
                <a:schemeClr val="bg1"/>
              </a:solidFill>
              <a:latin typeface="Arial"/>
              <a:ea typeface="+mn-ea"/>
              <a:cs typeface="Arial"/>
            </a:rPr>
            <a:t>kubectl</a:t>
          </a:r>
          <a:r>
            <a:rPr lang="en-US" spc="117" dirty="0">
              <a:solidFill>
                <a:schemeClr val="bg1"/>
              </a:solidFill>
              <a:latin typeface="Arial"/>
              <a:ea typeface="+mn-ea"/>
              <a:cs typeface="Arial"/>
            </a:rPr>
            <a:t> </a:t>
          </a:r>
          <a:r>
            <a:rPr lang="en-US" spc="47" dirty="0">
              <a:solidFill>
                <a:schemeClr val="bg1"/>
              </a:solidFill>
              <a:latin typeface="Arial"/>
              <a:ea typeface="+mn-ea"/>
              <a:cs typeface="Arial"/>
            </a:rPr>
            <a:t>describe</a:t>
          </a:r>
          <a:r>
            <a:rPr lang="en-US" spc="119" dirty="0">
              <a:solidFill>
                <a:schemeClr val="bg1"/>
              </a:solidFill>
              <a:latin typeface="Arial"/>
              <a:ea typeface="+mn-ea"/>
              <a:cs typeface="Arial"/>
            </a:rPr>
            <a:t> </a:t>
          </a:r>
          <a:r>
            <a:rPr lang="en-US" spc="36" dirty="0" err="1">
              <a:solidFill>
                <a:schemeClr val="bg1"/>
              </a:solidFill>
              <a:latin typeface="Arial"/>
              <a:ea typeface="+mn-ea"/>
              <a:cs typeface="Arial"/>
            </a:rPr>
            <a:t>replicaset</a:t>
          </a:r>
          <a:r>
            <a:rPr lang="en-US" spc="119" dirty="0">
              <a:solidFill>
                <a:schemeClr val="bg1"/>
              </a:solidFill>
              <a:latin typeface="Arial"/>
              <a:ea typeface="+mn-ea"/>
              <a:cs typeface="Arial"/>
            </a:rPr>
            <a:t> </a:t>
          </a:r>
          <a:r>
            <a:rPr lang="en-US" spc="34" dirty="0">
              <a:solidFill>
                <a:schemeClr val="bg1"/>
              </a:solidFill>
              <a:latin typeface="Arial"/>
              <a:ea typeface="+mn-ea"/>
              <a:cs typeface="Arial"/>
            </a:rPr>
            <a:t>{</a:t>
          </a:r>
          <a:r>
            <a:rPr lang="en-US" spc="34" dirty="0" err="1">
              <a:solidFill>
                <a:schemeClr val="bg1"/>
              </a:solidFill>
              <a:latin typeface="Arial"/>
              <a:ea typeface="+mn-ea"/>
              <a:cs typeface="Arial"/>
            </a:rPr>
            <a:t>replicaset</a:t>
          </a:r>
          <a:r>
            <a:rPr lang="en-US" spc="117" dirty="0">
              <a:solidFill>
                <a:schemeClr val="bg1"/>
              </a:solidFill>
              <a:latin typeface="Arial"/>
              <a:ea typeface="+mn-ea"/>
              <a:cs typeface="Arial"/>
            </a:rPr>
            <a:t> </a:t>
          </a:r>
          <a:r>
            <a:rPr lang="en-US" dirty="0">
              <a:solidFill>
                <a:schemeClr val="bg1"/>
              </a:solidFill>
              <a:latin typeface="Arial"/>
              <a:ea typeface="+mn-ea"/>
              <a:cs typeface="Arial"/>
            </a:rPr>
            <a:t>name}</a:t>
          </a:r>
          <a:r>
            <a:rPr lang="en-US" spc="119" dirty="0">
              <a:solidFill>
                <a:schemeClr val="bg1"/>
              </a:solidFill>
              <a:latin typeface="Arial"/>
              <a:ea typeface="+mn-ea"/>
              <a:cs typeface="Arial"/>
            </a:rPr>
            <a:t> </a:t>
          </a:r>
          <a:r>
            <a:rPr lang="en-US" spc="65" dirty="0">
              <a:solidFill>
                <a:schemeClr val="bg1"/>
              </a:solidFill>
              <a:latin typeface="Arial"/>
              <a:ea typeface="+mn-ea"/>
              <a:cs typeface="Arial"/>
            </a:rPr>
            <a:t>–n</a:t>
          </a:r>
          <a:r>
            <a:rPr lang="en-US" spc="119" dirty="0">
              <a:solidFill>
                <a:schemeClr val="bg1"/>
              </a:solidFill>
              <a:latin typeface="Arial"/>
              <a:ea typeface="+mn-ea"/>
              <a:cs typeface="Arial"/>
            </a:rPr>
            <a:t> </a:t>
          </a:r>
          <a:r>
            <a:rPr lang="en-US" spc="55" dirty="0" err="1">
              <a:solidFill>
                <a:schemeClr val="bg1"/>
              </a:solidFill>
              <a:latin typeface="Arial"/>
              <a:ea typeface="+mn-ea"/>
              <a:cs typeface="Arial"/>
            </a:rPr>
            <a:t>kube</a:t>
          </a:r>
          <a:r>
            <a:rPr lang="en-US" spc="55" dirty="0">
              <a:solidFill>
                <a:schemeClr val="bg1"/>
              </a:solidFill>
              <a:latin typeface="Arial"/>
              <a:ea typeface="+mn-ea"/>
              <a:cs typeface="Arial"/>
            </a:rPr>
            <a:t>-</a:t>
          </a:r>
          <a:r>
            <a:rPr lang="en-US" spc="-5" dirty="0">
              <a:solidFill>
                <a:schemeClr val="bg1"/>
              </a:solidFill>
              <a:latin typeface="Arial"/>
              <a:ea typeface="+mn-ea"/>
              <a:cs typeface="Arial"/>
            </a:rPr>
            <a:t>system </a:t>
          </a:r>
          <a:endParaRPr lang="en-US" dirty="0">
            <a:solidFill>
              <a:schemeClr val="bg1"/>
            </a:solidFill>
          </a:endParaRPr>
        </a:p>
      </dgm:t>
    </dgm:pt>
    <dgm:pt modelId="{437CFA86-725C-45C2-AA64-4F51D60211C0}" type="parTrans" cxnId="{B01079C2-AE14-44BF-A535-57A64CD21806}">
      <dgm:prSet/>
      <dgm:spPr/>
      <dgm:t>
        <a:bodyPr/>
        <a:lstStyle/>
        <a:p>
          <a:endParaRPr lang="en-US"/>
        </a:p>
      </dgm:t>
    </dgm:pt>
    <dgm:pt modelId="{08BD639E-DC75-4201-A008-BF082F713ECF}" type="sibTrans" cxnId="{B01079C2-AE14-44BF-A535-57A64CD21806}">
      <dgm:prSet/>
      <dgm:spPr/>
      <dgm:t>
        <a:bodyPr/>
        <a:lstStyle/>
        <a:p>
          <a:endParaRPr lang="en-US"/>
        </a:p>
      </dgm:t>
    </dgm:pt>
    <dgm:pt modelId="{F6F05CB7-85D9-4404-B69F-A6DB9375551C}">
      <dgm:prSet/>
      <dgm:spPr/>
      <dgm:t>
        <a:bodyPr/>
        <a:lstStyle/>
        <a:p>
          <a:r>
            <a:rPr lang="en-US" spc="52" dirty="0" err="1">
              <a:solidFill>
                <a:schemeClr val="bg1"/>
              </a:solidFill>
              <a:latin typeface="Arial"/>
              <a:ea typeface="+mn-ea"/>
              <a:cs typeface="Arial"/>
            </a:rPr>
            <a:t>kubectl</a:t>
          </a:r>
          <a:r>
            <a:rPr lang="en-US" spc="119" dirty="0">
              <a:solidFill>
                <a:schemeClr val="bg1"/>
              </a:solidFill>
              <a:latin typeface="Arial"/>
              <a:ea typeface="+mn-ea"/>
              <a:cs typeface="Arial"/>
            </a:rPr>
            <a:t> </a:t>
          </a:r>
          <a:r>
            <a:rPr lang="en-US" spc="47" dirty="0">
              <a:solidFill>
                <a:schemeClr val="bg1"/>
              </a:solidFill>
              <a:latin typeface="Arial"/>
              <a:ea typeface="+mn-ea"/>
              <a:cs typeface="Arial"/>
            </a:rPr>
            <a:t>describe</a:t>
          </a:r>
          <a:r>
            <a:rPr lang="en-US" spc="119" dirty="0">
              <a:solidFill>
                <a:schemeClr val="bg1"/>
              </a:solidFill>
              <a:latin typeface="Arial"/>
              <a:ea typeface="+mn-ea"/>
              <a:cs typeface="Arial"/>
            </a:rPr>
            <a:t> </a:t>
          </a:r>
          <a:r>
            <a:rPr lang="en-US" spc="55" dirty="0">
              <a:solidFill>
                <a:schemeClr val="bg1"/>
              </a:solidFill>
              <a:latin typeface="Arial"/>
              <a:ea typeface="+mn-ea"/>
              <a:cs typeface="Arial"/>
            </a:rPr>
            <a:t>deployment</a:t>
          </a:r>
          <a:r>
            <a:rPr lang="en-US" spc="119" dirty="0">
              <a:solidFill>
                <a:schemeClr val="bg1"/>
              </a:solidFill>
              <a:latin typeface="Arial"/>
              <a:ea typeface="+mn-ea"/>
              <a:cs typeface="Arial"/>
            </a:rPr>
            <a:t> </a:t>
          </a:r>
          <a:r>
            <a:rPr lang="en-US" spc="55" dirty="0">
              <a:solidFill>
                <a:schemeClr val="bg1"/>
              </a:solidFill>
              <a:latin typeface="Arial"/>
              <a:ea typeface="+mn-ea"/>
              <a:cs typeface="Arial"/>
            </a:rPr>
            <a:t>{</a:t>
          </a:r>
          <a:r>
            <a:rPr lang="en-US" spc="55" dirty="0" err="1">
              <a:solidFill>
                <a:schemeClr val="bg1"/>
              </a:solidFill>
              <a:latin typeface="Arial"/>
              <a:ea typeface="+mn-ea"/>
              <a:cs typeface="Arial"/>
            </a:rPr>
            <a:t>deplotment</a:t>
          </a:r>
          <a:r>
            <a:rPr lang="en-US" spc="119" dirty="0">
              <a:solidFill>
                <a:schemeClr val="bg1"/>
              </a:solidFill>
              <a:latin typeface="Arial"/>
              <a:ea typeface="+mn-ea"/>
              <a:cs typeface="Arial"/>
            </a:rPr>
            <a:t> </a:t>
          </a:r>
          <a:r>
            <a:rPr lang="en-US" dirty="0">
              <a:solidFill>
                <a:schemeClr val="bg1"/>
              </a:solidFill>
              <a:latin typeface="Arial"/>
              <a:ea typeface="+mn-ea"/>
              <a:cs typeface="Arial"/>
            </a:rPr>
            <a:t>name}</a:t>
          </a:r>
          <a:r>
            <a:rPr lang="en-US" spc="119" dirty="0">
              <a:solidFill>
                <a:schemeClr val="bg1"/>
              </a:solidFill>
              <a:latin typeface="Arial"/>
              <a:ea typeface="+mn-ea"/>
              <a:cs typeface="Arial"/>
            </a:rPr>
            <a:t> </a:t>
          </a:r>
          <a:r>
            <a:rPr lang="en-US" spc="65" dirty="0">
              <a:solidFill>
                <a:schemeClr val="bg1"/>
              </a:solidFill>
              <a:latin typeface="Arial"/>
              <a:ea typeface="+mn-ea"/>
              <a:cs typeface="Arial"/>
            </a:rPr>
            <a:t>–n</a:t>
          </a:r>
          <a:r>
            <a:rPr lang="en-US" spc="119" dirty="0">
              <a:solidFill>
                <a:schemeClr val="bg1"/>
              </a:solidFill>
              <a:latin typeface="Arial"/>
              <a:ea typeface="+mn-ea"/>
              <a:cs typeface="Arial"/>
            </a:rPr>
            <a:t> </a:t>
          </a:r>
          <a:r>
            <a:rPr lang="en-US" spc="55" dirty="0" err="1">
              <a:solidFill>
                <a:schemeClr val="bg1"/>
              </a:solidFill>
              <a:latin typeface="Arial"/>
              <a:ea typeface="+mn-ea"/>
              <a:cs typeface="Arial"/>
            </a:rPr>
            <a:t>kube</a:t>
          </a:r>
          <a:r>
            <a:rPr lang="en-US" spc="55" dirty="0">
              <a:solidFill>
                <a:schemeClr val="bg1"/>
              </a:solidFill>
              <a:latin typeface="Arial"/>
              <a:ea typeface="+mn-ea"/>
              <a:cs typeface="Arial"/>
            </a:rPr>
            <a:t>-</a:t>
          </a:r>
          <a:r>
            <a:rPr lang="en-US" spc="-5" dirty="0">
              <a:solidFill>
                <a:schemeClr val="bg1"/>
              </a:solidFill>
              <a:latin typeface="Arial"/>
              <a:ea typeface="+mn-ea"/>
              <a:cs typeface="Arial"/>
            </a:rPr>
            <a:t>system</a:t>
          </a:r>
          <a:endParaRPr lang="en-US" dirty="0">
            <a:solidFill>
              <a:schemeClr val="bg1"/>
            </a:solidFill>
          </a:endParaRPr>
        </a:p>
      </dgm:t>
    </dgm:pt>
    <dgm:pt modelId="{A95B3E4A-1ECC-41B5-AEF6-C687FF8D5E97}" type="parTrans" cxnId="{D5307447-0F56-4B7B-8C3F-27D907948C59}">
      <dgm:prSet/>
      <dgm:spPr/>
      <dgm:t>
        <a:bodyPr/>
        <a:lstStyle/>
        <a:p>
          <a:endParaRPr lang="en-US"/>
        </a:p>
      </dgm:t>
    </dgm:pt>
    <dgm:pt modelId="{AFFD576B-CB6D-4D28-A94C-5DC2C0334481}" type="sibTrans" cxnId="{D5307447-0F56-4B7B-8C3F-27D907948C59}">
      <dgm:prSet/>
      <dgm:spPr/>
      <dgm:t>
        <a:bodyPr/>
        <a:lstStyle/>
        <a:p>
          <a:endParaRPr lang="en-US"/>
        </a:p>
      </dgm:t>
    </dgm:pt>
    <dgm:pt modelId="{FEDA44F8-A954-5E46-8BBE-5A732D7228A5}" type="pres">
      <dgm:prSet presAssocID="{F6D8A5A2-0E85-4830-A294-D1D6F74E9865}" presName="linear" presStyleCnt="0">
        <dgm:presLayoutVars>
          <dgm:animLvl val="lvl"/>
          <dgm:resizeHandles val="exact"/>
        </dgm:presLayoutVars>
      </dgm:prSet>
      <dgm:spPr/>
    </dgm:pt>
    <dgm:pt modelId="{88812B97-2816-9C4B-B918-CFCF81681230}" type="pres">
      <dgm:prSet presAssocID="{7D54AED0-07B9-4FA9-BBE6-C21B2D457E54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C8701A11-890B-504B-AF54-D182EDFEB90C}" type="pres">
      <dgm:prSet presAssocID="{1E45EA2B-8A01-4971-89FF-0C929B26F2CD}" presName="spacer" presStyleCnt="0"/>
      <dgm:spPr/>
    </dgm:pt>
    <dgm:pt modelId="{8C77FE88-3076-FD40-B2F6-6B8B7BFCC8EB}" type="pres">
      <dgm:prSet presAssocID="{93746FE6-229B-451D-BF97-6DFBC7E090B0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DFA88774-8011-C74B-AC24-EA9B156C5F14}" type="pres">
      <dgm:prSet presAssocID="{08BD639E-DC75-4201-A008-BF082F713ECF}" presName="spacer" presStyleCnt="0"/>
      <dgm:spPr/>
    </dgm:pt>
    <dgm:pt modelId="{7110CD53-7AB9-BE4B-B5A1-E55CC9413A26}" type="pres">
      <dgm:prSet presAssocID="{F6F05CB7-85D9-4404-B69F-A6DB9375551C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D5307447-0F56-4B7B-8C3F-27D907948C59}" srcId="{F6D8A5A2-0E85-4830-A294-D1D6F74E9865}" destId="{F6F05CB7-85D9-4404-B69F-A6DB9375551C}" srcOrd="2" destOrd="0" parTransId="{A95B3E4A-1ECC-41B5-AEF6-C687FF8D5E97}" sibTransId="{AFFD576B-CB6D-4D28-A94C-5DC2C0334481}"/>
    <dgm:cxn modelId="{3116F651-C4BA-DE43-8D6F-E47EAB1B7823}" type="presOf" srcId="{F6F05CB7-85D9-4404-B69F-A6DB9375551C}" destId="{7110CD53-7AB9-BE4B-B5A1-E55CC9413A26}" srcOrd="0" destOrd="0" presId="urn:microsoft.com/office/officeart/2005/8/layout/vList2"/>
    <dgm:cxn modelId="{B01079C2-AE14-44BF-A535-57A64CD21806}" srcId="{F6D8A5A2-0E85-4830-A294-D1D6F74E9865}" destId="{93746FE6-229B-451D-BF97-6DFBC7E090B0}" srcOrd="1" destOrd="0" parTransId="{437CFA86-725C-45C2-AA64-4F51D60211C0}" sibTransId="{08BD639E-DC75-4201-A008-BF082F713ECF}"/>
    <dgm:cxn modelId="{4BDA8FC2-14EF-4D2D-9CE2-5A2B7DD18790}" srcId="{F6D8A5A2-0E85-4830-A294-D1D6F74E9865}" destId="{7D54AED0-07B9-4FA9-BBE6-C21B2D457E54}" srcOrd="0" destOrd="0" parTransId="{EE395E20-91AF-48E9-BE0D-B4F370ADB64C}" sibTransId="{1E45EA2B-8A01-4971-89FF-0C929B26F2CD}"/>
    <dgm:cxn modelId="{787EB8E4-BC7D-094F-B009-6DBA3280A247}" type="presOf" srcId="{F6D8A5A2-0E85-4830-A294-D1D6F74E9865}" destId="{FEDA44F8-A954-5E46-8BBE-5A732D7228A5}" srcOrd="0" destOrd="0" presId="urn:microsoft.com/office/officeart/2005/8/layout/vList2"/>
    <dgm:cxn modelId="{2A2C96EF-E742-154C-A082-702B2634BD2A}" type="presOf" srcId="{7D54AED0-07B9-4FA9-BBE6-C21B2D457E54}" destId="{88812B97-2816-9C4B-B918-CFCF81681230}" srcOrd="0" destOrd="0" presId="urn:microsoft.com/office/officeart/2005/8/layout/vList2"/>
    <dgm:cxn modelId="{56B7B2F8-70FC-2E40-BA8E-4CCF6CF50E32}" type="presOf" srcId="{93746FE6-229B-451D-BF97-6DFBC7E090B0}" destId="{8C77FE88-3076-FD40-B2F6-6B8B7BFCC8EB}" srcOrd="0" destOrd="0" presId="urn:microsoft.com/office/officeart/2005/8/layout/vList2"/>
    <dgm:cxn modelId="{E9B45CB2-BDBB-0247-A7E4-34952C3A1660}" type="presParOf" srcId="{FEDA44F8-A954-5E46-8BBE-5A732D7228A5}" destId="{88812B97-2816-9C4B-B918-CFCF81681230}" srcOrd="0" destOrd="0" presId="urn:microsoft.com/office/officeart/2005/8/layout/vList2"/>
    <dgm:cxn modelId="{5C75504E-47D1-AD4A-BC09-525A8FDCF862}" type="presParOf" srcId="{FEDA44F8-A954-5E46-8BBE-5A732D7228A5}" destId="{C8701A11-890B-504B-AF54-D182EDFEB90C}" srcOrd="1" destOrd="0" presId="urn:microsoft.com/office/officeart/2005/8/layout/vList2"/>
    <dgm:cxn modelId="{1EC5B076-2915-A544-8253-31F178E82F31}" type="presParOf" srcId="{FEDA44F8-A954-5E46-8BBE-5A732D7228A5}" destId="{8C77FE88-3076-FD40-B2F6-6B8B7BFCC8EB}" srcOrd="2" destOrd="0" presId="urn:microsoft.com/office/officeart/2005/8/layout/vList2"/>
    <dgm:cxn modelId="{0485F3C1-31E2-134F-9013-C0D2750AD65E}" type="presParOf" srcId="{FEDA44F8-A954-5E46-8BBE-5A732D7228A5}" destId="{DFA88774-8011-C74B-AC24-EA9B156C5F14}" srcOrd="3" destOrd="0" presId="urn:microsoft.com/office/officeart/2005/8/layout/vList2"/>
    <dgm:cxn modelId="{3455CCE7-9921-7E4C-A7F2-6F9CF8F4FFED}" type="presParOf" srcId="{FEDA44F8-A954-5E46-8BBE-5A732D7228A5}" destId="{7110CD53-7AB9-BE4B-B5A1-E55CC9413A26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6D8A5A2-0E85-4830-A294-D1D6F74E9865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D54AED0-07B9-4FA9-BBE6-C21B2D457E54}">
      <dgm:prSet custT="1"/>
      <dgm:spPr/>
      <dgm:t>
        <a:bodyPr/>
        <a:lstStyle/>
        <a:p>
          <a:r>
            <a:rPr lang="en-US" sz="2400" dirty="0" err="1">
              <a:solidFill>
                <a:srgbClr val="FFAB40"/>
              </a:solidFill>
              <a:latin typeface="Arial"/>
              <a:cs typeface="Arial"/>
            </a:rPr>
            <a:t>kubectl</a:t>
          </a:r>
          <a:r>
            <a:rPr lang="en-US" sz="2400" spc="-30" dirty="0">
              <a:solidFill>
                <a:srgbClr val="FFAB40"/>
              </a:solidFill>
              <a:latin typeface="Arial"/>
              <a:cs typeface="Arial"/>
            </a:rPr>
            <a:t> </a:t>
          </a:r>
          <a:r>
            <a:rPr lang="en-US" sz="2400" spc="-10" dirty="0">
              <a:solidFill>
                <a:srgbClr val="FFAB40"/>
              </a:solidFill>
              <a:latin typeface="Arial"/>
              <a:cs typeface="Arial"/>
            </a:rPr>
            <a:t>logs</a:t>
          </a:r>
          <a:r>
            <a:rPr lang="en-US" sz="2400" spc="-25" dirty="0">
              <a:solidFill>
                <a:srgbClr val="FFAB40"/>
              </a:solidFill>
              <a:latin typeface="Arial"/>
              <a:cs typeface="Arial"/>
            </a:rPr>
            <a:t> </a:t>
          </a:r>
          <a:r>
            <a:rPr lang="en-US" sz="2400" dirty="0">
              <a:solidFill>
                <a:srgbClr val="FFAB40"/>
              </a:solidFill>
              <a:latin typeface="Arial"/>
              <a:cs typeface="Arial"/>
            </a:rPr>
            <a:t>pod</a:t>
          </a:r>
          <a:r>
            <a:rPr lang="en-US" sz="2400" spc="-25" dirty="0">
              <a:solidFill>
                <a:srgbClr val="FFAB40"/>
              </a:solidFill>
              <a:latin typeface="Arial"/>
              <a:cs typeface="Arial"/>
            </a:rPr>
            <a:t> </a:t>
          </a:r>
          <a:r>
            <a:rPr lang="en-US" sz="2400" dirty="0">
              <a:solidFill>
                <a:srgbClr val="FFAB40"/>
              </a:solidFill>
              <a:latin typeface="Arial"/>
              <a:cs typeface="Arial"/>
            </a:rPr>
            <a:t>{pod</a:t>
          </a:r>
          <a:r>
            <a:rPr lang="en-US" sz="2400" spc="-25" dirty="0">
              <a:solidFill>
                <a:srgbClr val="FFAB40"/>
              </a:solidFill>
              <a:latin typeface="Arial"/>
              <a:cs typeface="Arial"/>
            </a:rPr>
            <a:t> </a:t>
          </a:r>
          <a:r>
            <a:rPr lang="en-US" sz="2400" spc="-35" dirty="0">
              <a:solidFill>
                <a:srgbClr val="FFAB40"/>
              </a:solidFill>
              <a:latin typeface="Arial"/>
              <a:cs typeface="Arial"/>
            </a:rPr>
            <a:t>name}</a:t>
          </a:r>
          <a:r>
            <a:rPr lang="en-US" sz="2400" spc="-30" dirty="0">
              <a:solidFill>
                <a:srgbClr val="FFAB40"/>
              </a:solidFill>
              <a:latin typeface="Arial"/>
              <a:cs typeface="Arial"/>
            </a:rPr>
            <a:t> </a:t>
          </a:r>
          <a:r>
            <a:rPr lang="en-US" sz="2400" dirty="0">
              <a:solidFill>
                <a:srgbClr val="FFAB40"/>
              </a:solidFill>
              <a:latin typeface="Arial"/>
              <a:cs typeface="Arial"/>
            </a:rPr>
            <a:t>–n</a:t>
          </a:r>
          <a:r>
            <a:rPr lang="en-US" sz="2400" spc="-25" dirty="0">
              <a:solidFill>
                <a:srgbClr val="FFAB40"/>
              </a:solidFill>
              <a:latin typeface="Arial"/>
              <a:cs typeface="Arial"/>
            </a:rPr>
            <a:t> </a:t>
          </a:r>
          <a:r>
            <a:rPr lang="en-US" sz="2400" dirty="0" err="1">
              <a:solidFill>
                <a:srgbClr val="FFAB40"/>
              </a:solidFill>
              <a:latin typeface="Arial"/>
              <a:cs typeface="Arial"/>
            </a:rPr>
            <a:t>kube</a:t>
          </a:r>
          <a:r>
            <a:rPr lang="en-US" sz="2400" dirty="0">
              <a:solidFill>
                <a:srgbClr val="FFAB40"/>
              </a:solidFill>
              <a:latin typeface="Arial"/>
              <a:cs typeface="Arial"/>
            </a:rPr>
            <a:t>-</a:t>
          </a:r>
          <a:r>
            <a:rPr lang="en-US" sz="2400" spc="-10" dirty="0">
              <a:solidFill>
                <a:srgbClr val="FFAB40"/>
              </a:solidFill>
              <a:latin typeface="Arial"/>
              <a:cs typeface="Arial"/>
            </a:rPr>
            <a:t>system</a:t>
          </a:r>
          <a:endParaRPr lang="en-US" sz="2400" dirty="0"/>
        </a:p>
      </dgm:t>
    </dgm:pt>
    <dgm:pt modelId="{EE395E20-91AF-48E9-BE0D-B4F370ADB64C}" type="parTrans" cxnId="{4BDA8FC2-14EF-4D2D-9CE2-5A2B7DD18790}">
      <dgm:prSet/>
      <dgm:spPr/>
      <dgm:t>
        <a:bodyPr/>
        <a:lstStyle/>
        <a:p>
          <a:endParaRPr lang="en-US"/>
        </a:p>
      </dgm:t>
    </dgm:pt>
    <dgm:pt modelId="{1E45EA2B-8A01-4971-89FF-0C929B26F2CD}" type="sibTrans" cxnId="{4BDA8FC2-14EF-4D2D-9CE2-5A2B7DD18790}">
      <dgm:prSet/>
      <dgm:spPr/>
      <dgm:t>
        <a:bodyPr/>
        <a:lstStyle/>
        <a:p>
          <a:endParaRPr lang="en-US"/>
        </a:p>
      </dgm:t>
    </dgm:pt>
    <dgm:pt modelId="{FEDA44F8-A954-5E46-8BBE-5A732D7228A5}" type="pres">
      <dgm:prSet presAssocID="{F6D8A5A2-0E85-4830-A294-D1D6F74E9865}" presName="linear" presStyleCnt="0">
        <dgm:presLayoutVars>
          <dgm:animLvl val="lvl"/>
          <dgm:resizeHandles val="exact"/>
        </dgm:presLayoutVars>
      </dgm:prSet>
      <dgm:spPr/>
    </dgm:pt>
    <dgm:pt modelId="{88812B97-2816-9C4B-B918-CFCF81681230}" type="pres">
      <dgm:prSet presAssocID="{7D54AED0-07B9-4FA9-BBE6-C21B2D457E54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4BDA8FC2-14EF-4D2D-9CE2-5A2B7DD18790}" srcId="{F6D8A5A2-0E85-4830-A294-D1D6F74E9865}" destId="{7D54AED0-07B9-4FA9-BBE6-C21B2D457E54}" srcOrd="0" destOrd="0" parTransId="{EE395E20-91AF-48E9-BE0D-B4F370ADB64C}" sibTransId="{1E45EA2B-8A01-4971-89FF-0C929B26F2CD}"/>
    <dgm:cxn modelId="{787EB8E4-BC7D-094F-B009-6DBA3280A247}" type="presOf" srcId="{F6D8A5A2-0E85-4830-A294-D1D6F74E9865}" destId="{FEDA44F8-A954-5E46-8BBE-5A732D7228A5}" srcOrd="0" destOrd="0" presId="urn:microsoft.com/office/officeart/2005/8/layout/vList2"/>
    <dgm:cxn modelId="{2A2C96EF-E742-154C-A082-702B2634BD2A}" type="presOf" srcId="{7D54AED0-07B9-4FA9-BBE6-C21B2D457E54}" destId="{88812B97-2816-9C4B-B918-CFCF81681230}" srcOrd="0" destOrd="0" presId="urn:microsoft.com/office/officeart/2005/8/layout/vList2"/>
    <dgm:cxn modelId="{E9B45CB2-BDBB-0247-A7E4-34952C3A1660}" type="presParOf" srcId="{FEDA44F8-A954-5E46-8BBE-5A732D7228A5}" destId="{88812B97-2816-9C4B-B918-CFCF81681230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6D8A5A2-0E85-4830-A294-D1D6F74E9865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D54AED0-07B9-4FA9-BBE6-C21B2D457E54}">
      <dgm:prSet custT="1"/>
      <dgm:spPr/>
      <dgm:t>
        <a:bodyPr/>
        <a:lstStyle/>
        <a:p>
          <a:r>
            <a:rPr lang="en-US" sz="2000" dirty="0" err="1">
              <a:solidFill>
                <a:srgbClr val="FFAB40"/>
              </a:solidFill>
              <a:latin typeface="Arial"/>
              <a:cs typeface="Arial"/>
            </a:rPr>
            <a:t>kubectl</a:t>
          </a:r>
          <a:r>
            <a:rPr lang="en-US" sz="2000" spc="-65" dirty="0">
              <a:solidFill>
                <a:srgbClr val="FFAB40"/>
              </a:solidFill>
              <a:latin typeface="Arial"/>
              <a:cs typeface="Arial"/>
            </a:rPr>
            <a:t> </a:t>
          </a:r>
          <a:r>
            <a:rPr lang="en-US" sz="2000" spc="-80" dirty="0">
              <a:solidFill>
                <a:srgbClr val="FFAB40"/>
              </a:solidFill>
              <a:latin typeface="Arial"/>
              <a:cs typeface="Arial"/>
            </a:rPr>
            <a:t>exec</a:t>
          </a:r>
          <a:r>
            <a:rPr lang="en-US" sz="2000" spc="-60" dirty="0">
              <a:solidFill>
                <a:srgbClr val="FFAB40"/>
              </a:solidFill>
              <a:latin typeface="Arial"/>
              <a:cs typeface="Arial"/>
            </a:rPr>
            <a:t> </a:t>
          </a:r>
          <a:r>
            <a:rPr lang="en-US" sz="2000" spc="200" dirty="0">
              <a:solidFill>
                <a:srgbClr val="FFAB40"/>
              </a:solidFill>
              <a:latin typeface="Arial"/>
              <a:cs typeface="Arial"/>
            </a:rPr>
            <a:t>-</a:t>
          </a:r>
          <a:r>
            <a:rPr lang="en-US" sz="2000" spc="150" dirty="0">
              <a:solidFill>
                <a:srgbClr val="FFAB40"/>
              </a:solidFill>
              <a:latin typeface="Arial"/>
              <a:cs typeface="Arial"/>
            </a:rPr>
            <a:t>it</a:t>
          </a:r>
          <a:r>
            <a:rPr lang="en-US" sz="2000" spc="-65" dirty="0">
              <a:solidFill>
                <a:srgbClr val="FFAB40"/>
              </a:solidFill>
              <a:latin typeface="Arial"/>
              <a:cs typeface="Arial"/>
            </a:rPr>
            <a:t> </a:t>
          </a:r>
          <a:r>
            <a:rPr lang="en-US" sz="2000" dirty="0">
              <a:solidFill>
                <a:srgbClr val="FFAB40"/>
              </a:solidFill>
              <a:latin typeface="Arial"/>
              <a:cs typeface="Arial"/>
            </a:rPr>
            <a:t>{pod</a:t>
          </a:r>
          <a:r>
            <a:rPr lang="en-US" sz="2000" spc="-60" dirty="0">
              <a:solidFill>
                <a:srgbClr val="FFAB40"/>
              </a:solidFill>
              <a:latin typeface="Arial"/>
              <a:cs typeface="Arial"/>
            </a:rPr>
            <a:t> </a:t>
          </a:r>
          <a:r>
            <a:rPr lang="en-US" sz="2000" spc="-35" dirty="0">
              <a:solidFill>
                <a:srgbClr val="FFAB40"/>
              </a:solidFill>
              <a:latin typeface="Arial"/>
              <a:cs typeface="Arial"/>
            </a:rPr>
            <a:t>name}</a:t>
          </a:r>
          <a:r>
            <a:rPr lang="en-US" sz="2000" spc="-60" dirty="0">
              <a:solidFill>
                <a:srgbClr val="FFAB40"/>
              </a:solidFill>
              <a:latin typeface="Arial"/>
              <a:cs typeface="Arial"/>
            </a:rPr>
            <a:t> </a:t>
          </a:r>
          <a:r>
            <a:rPr lang="en-US" sz="2000" dirty="0">
              <a:solidFill>
                <a:srgbClr val="FFAB40"/>
              </a:solidFill>
              <a:latin typeface="Arial"/>
              <a:cs typeface="Arial"/>
            </a:rPr>
            <a:t>–n</a:t>
          </a:r>
          <a:r>
            <a:rPr lang="en-US" sz="2000" spc="-65" dirty="0">
              <a:solidFill>
                <a:srgbClr val="FFAB40"/>
              </a:solidFill>
              <a:latin typeface="Arial"/>
              <a:cs typeface="Arial"/>
            </a:rPr>
            <a:t> </a:t>
          </a:r>
          <a:r>
            <a:rPr lang="en-US" sz="2000" spc="-45" dirty="0">
              <a:solidFill>
                <a:srgbClr val="FFAB40"/>
              </a:solidFill>
              <a:latin typeface="Arial"/>
              <a:cs typeface="Arial"/>
            </a:rPr>
            <a:t>{namespace}</a:t>
          </a:r>
          <a:r>
            <a:rPr lang="en-US" sz="2000" spc="-60" dirty="0">
              <a:solidFill>
                <a:srgbClr val="FFAB40"/>
              </a:solidFill>
              <a:latin typeface="Arial"/>
              <a:cs typeface="Arial"/>
            </a:rPr>
            <a:t> </a:t>
          </a:r>
          <a:r>
            <a:rPr lang="en-US" sz="2000" spc="270" dirty="0">
              <a:solidFill>
                <a:srgbClr val="FFAB40"/>
              </a:solidFill>
              <a:latin typeface="Arial"/>
              <a:cs typeface="Arial"/>
            </a:rPr>
            <a:t>--</a:t>
          </a:r>
          <a:r>
            <a:rPr lang="en-US" sz="2000" spc="-60" dirty="0">
              <a:solidFill>
                <a:srgbClr val="FFAB40"/>
              </a:solidFill>
              <a:latin typeface="Arial"/>
              <a:cs typeface="Arial"/>
            </a:rPr>
            <a:t> </a:t>
          </a:r>
          <a:r>
            <a:rPr lang="en-US" sz="2000" spc="-10" dirty="0" err="1">
              <a:solidFill>
                <a:srgbClr val="FFAB40"/>
              </a:solidFill>
              <a:latin typeface="Arial"/>
              <a:cs typeface="Arial"/>
            </a:rPr>
            <a:t>sh</a:t>
          </a:r>
          <a:r>
            <a:rPr lang="en-US" sz="2000" spc="-10" dirty="0">
              <a:solidFill>
                <a:srgbClr val="FFAB40"/>
              </a:solidFill>
              <a:latin typeface="Arial"/>
              <a:cs typeface="Arial"/>
            </a:rPr>
            <a:t>/bash</a:t>
          </a:r>
          <a:endParaRPr lang="en-US" sz="2000" dirty="0"/>
        </a:p>
      </dgm:t>
    </dgm:pt>
    <dgm:pt modelId="{EE395E20-91AF-48E9-BE0D-B4F370ADB64C}" type="parTrans" cxnId="{4BDA8FC2-14EF-4D2D-9CE2-5A2B7DD18790}">
      <dgm:prSet/>
      <dgm:spPr/>
      <dgm:t>
        <a:bodyPr/>
        <a:lstStyle/>
        <a:p>
          <a:endParaRPr lang="en-US"/>
        </a:p>
      </dgm:t>
    </dgm:pt>
    <dgm:pt modelId="{1E45EA2B-8A01-4971-89FF-0C929B26F2CD}" type="sibTrans" cxnId="{4BDA8FC2-14EF-4D2D-9CE2-5A2B7DD18790}">
      <dgm:prSet/>
      <dgm:spPr/>
      <dgm:t>
        <a:bodyPr/>
        <a:lstStyle/>
        <a:p>
          <a:endParaRPr lang="en-US"/>
        </a:p>
      </dgm:t>
    </dgm:pt>
    <dgm:pt modelId="{FEDA44F8-A954-5E46-8BBE-5A732D7228A5}" type="pres">
      <dgm:prSet presAssocID="{F6D8A5A2-0E85-4830-A294-D1D6F74E9865}" presName="linear" presStyleCnt="0">
        <dgm:presLayoutVars>
          <dgm:animLvl val="lvl"/>
          <dgm:resizeHandles val="exact"/>
        </dgm:presLayoutVars>
      </dgm:prSet>
      <dgm:spPr/>
    </dgm:pt>
    <dgm:pt modelId="{88812B97-2816-9C4B-B918-CFCF81681230}" type="pres">
      <dgm:prSet presAssocID="{7D54AED0-07B9-4FA9-BBE6-C21B2D457E54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4BDA8FC2-14EF-4D2D-9CE2-5A2B7DD18790}" srcId="{F6D8A5A2-0E85-4830-A294-D1D6F74E9865}" destId="{7D54AED0-07B9-4FA9-BBE6-C21B2D457E54}" srcOrd="0" destOrd="0" parTransId="{EE395E20-91AF-48E9-BE0D-B4F370ADB64C}" sibTransId="{1E45EA2B-8A01-4971-89FF-0C929B26F2CD}"/>
    <dgm:cxn modelId="{787EB8E4-BC7D-094F-B009-6DBA3280A247}" type="presOf" srcId="{F6D8A5A2-0E85-4830-A294-D1D6F74E9865}" destId="{FEDA44F8-A954-5E46-8BBE-5A732D7228A5}" srcOrd="0" destOrd="0" presId="urn:microsoft.com/office/officeart/2005/8/layout/vList2"/>
    <dgm:cxn modelId="{2A2C96EF-E742-154C-A082-702B2634BD2A}" type="presOf" srcId="{7D54AED0-07B9-4FA9-BBE6-C21B2D457E54}" destId="{88812B97-2816-9C4B-B918-CFCF81681230}" srcOrd="0" destOrd="0" presId="urn:microsoft.com/office/officeart/2005/8/layout/vList2"/>
    <dgm:cxn modelId="{E9B45CB2-BDBB-0247-A7E4-34952C3A1660}" type="presParOf" srcId="{FEDA44F8-A954-5E46-8BBE-5A732D7228A5}" destId="{88812B97-2816-9C4B-B918-CFCF81681230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812B97-2816-9C4B-B918-CFCF81681230}">
      <dsp:nvSpPr>
        <dsp:cNvPr id="0" name=""/>
        <dsp:cNvSpPr/>
      </dsp:nvSpPr>
      <dsp:spPr>
        <a:xfrm>
          <a:off x="0" y="21042"/>
          <a:ext cx="7548863" cy="71954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 err="1"/>
            <a:t>kubectl</a:t>
          </a:r>
          <a:r>
            <a:rPr lang="en-US" sz="3000" kern="1200" dirty="0"/>
            <a:t> get pod –n </a:t>
          </a:r>
          <a:r>
            <a:rPr lang="en-US" sz="3000" kern="1200" dirty="0" err="1"/>
            <a:t>kube</a:t>
          </a:r>
          <a:r>
            <a:rPr lang="en-US" sz="3000" kern="1200" dirty="0"/>
            <a:t>-system  </a:t>
          </a:r>
        </a:p>
      </dsp:txBody>
      <dsp:txXfrm>
        <a:off x="35125" y="56167"/>
        <a:ext cx="7478613" cy="649299"/>
      </dsp:txXfrm>
    </dsp:sp>
    <dsp:sp modelId="{8C77FE88-3076-FD40-B2F6-6B8B7BFCC8EB}">
      <dsp:nvSpPr>
        <dsp:cNvPr id="0" name=""/>
        <dsp:cNvSpPr/>
      </dsp:nvSpPr>
      <dsp:spPr>
        <a:xfrm>
          <a:off x="0" y="826992"/>
          <a:ext cx="7548863" cy="71954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kubectl get replicaset –n kube-system </a:t>
          </a:r>
        </a:p>
      </dsp:txBody>
      <dsp:txXfrm>
        <a:off x="35125" y="862117"/>
        <a:ext cx="7478613" cy="649299"/>
      </dsp:txXfrm>
    </dsp:sp>
    <dsp:sp modelId="{7110CD53-7AB9-BE4B-B5A1-E55CC9413A26}">
      <dsp:nvSpPr>
        <dsp:cNvPr id="0" name=""/>
        <dsp:cNvSpPr/>
      </dsp:nvSpPr>
      <dsp:spPr>
        <a:xfrm>
          <a:off x="0" y="1632942"/>
          <a:ext cx="7548863" cy="71954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kubectl get deployment –n kube-system</a:t>
          </a:r>
        </a:p>
      </dsp:txBody>
      <dsp:txXfrm>
        <a:off x="35125" y="1668067"/>
        <a:ext cx="7478613" cy="64929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812B97-2816-9C4B-B918-CFCF81681230}">
      <dsp:nvSpPr>
        <dsp:cNvPr id="0" name=""/>
        <dsp:cNvSpPr/>
      </dsp:nvSpPr>
      <dsp:spPr>
        <a:xfrm>
          <a:off x="0" y="448474"/>
          <a:ext cx="7548863" cy="45571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spc="52" dirty="0" err="1">
              <a:solidFill>
                <a:schemeClr val="bg1"/>
              </a:solidFill>
              <a:latin typeface="Arial"/>
              <a:ea typeface="+mn-ea"/>
              <a:cs typeface="Arial"/>
            </a:rPr>
            <a:t>kubectl</a:t>
          </a:r>
          <a:r>
            <a:rPr lang="en-US" sz="1900" kern="1200" spc="114" dirty="0">
              <a:solidFill>
                <a:schemeClr val="bg1"/>
              </a:solidFill>
              <a:latin typeface="Arial"/>
              <a:ea typeface="+mn-ea"/>
              <a:cs typeface="Arial"/>
            </a:rPr>
            <a:t> </a:t>
          </a:r>
          <a:r>
            <a:rPr lang="en-US" sz="1900" kern="1200" spc="47" dirty="0">
              <a:solidFill>
                <a:schemeClr val="bg1"/>
              </a:solidFill>
              <a:latin typeface="Arial"/>
              <a:ea typeface="+mn-ea"/>
              <a:cs typeface="Arial"/>
            </a:rPr>
            <a:t>describe</a:t>
          </a:r>
          <a:r>
            <a:rPr lang="en-US" sz="1900" kern="1200" spc="114" dirty="0">
              <a:solidFill>
                <a:schemeClr val="bg1"/>
              </a:solidFill>
              <a:latin typeface="Arial"/>
              <a:ea typeface="+mn-ea"/>
              <a:cs typeface="Arial"/>
            </a:rPr>
            <a:t> </a:t>
          </a:r>
          <a:r>
            <a:rPr lang="en-US" sz="1900" kern="1200" spc="75" dirty="0">
              <a:solidFill>
                <a:schemeClr val="bg1"/>
              </a:solidFill>
              <a:latin typeface="Arial"/>
              <a:ea typeface="+mn-ea"/>
              <a:cs typeface="Arial"/>
            </a:rPr>
            <a:t>pod</a:t>
          </a:r>
          <a:r>
            <a:rPr lang="en-US" sz="1900" kern="1200" spc="117" dirty="0">
              <a:solidFill>
                <a:schemeClr val="bg1"/>
              </a:solidFill>
              <a:latin typeface="Arial"/>
              <a:ea typeface="+mn-ea"/>
              <a:cs typeface="Arial"/>
            </a:rPr>
            <a:t> </a:t>
          </a:r>
          <a:r>
            <a:rPr lang="en-US" sz="1900" kern="1200" spc="59" dirty="0">
              <a:solidFill>
                <a:schemeClr val="bg1"/>
              </a:solidFill>
              <a:latin typeface="Arial"/>
              <a:ea typeface="+mn-ea"/>
              <a:cs typeface="Arial"/>
            </a:rPr>
            <a:t>{pod</a:t>
          </a:r>
          <a:r>
            <a:rPr lang="en-US" sz="1900" kern="1200" spc="114" dirty="0">
              <a:solidFill>
                <a:schemeClr val="bg1"/>
              </a:solidFill>
              <a:latin typeface="Arial"/>
              <a:ea typeface="+mn-ea"/>
              <a:cs typeface="Arial"/>
            </a:rPr>
            <a:t> </a:t>
          </a:r>
          <a:r>
            <a:rPr lang="en-US" sz="1900" kern="1200" dirty="0">
              <a:solidFill>
                <a:schemeClr val="bg1"/>
              </a:solidFill>
              <a:latin typeface="Arial"/>
              <a:ea typeface="+mn-ea"/>
              <a:cs typeface="Arial"/>
            </a:rPr>
            <a:t>name}</a:t>
          </a:r>
          <a:r>
            <a:rPr lang="en-US" sz="1900" kern="1200" spc="114" dirty="0">
              <a:solidFill>
                <a:schemeClr val="bg1"/>
              </a:solidFill>
              <a:latin typeface="Arial"/>
              <a:ea typeface="+mn-ea"/>
              <a:cs typeface="Arial"/>
            </a:rPr>
            <a:t> </a:t>
          </a:r>
          <a:r>
            <a:rPr lang="en-US" sz="1900" kern="1200" spc="65" dirty="0">
              <a:solidFill>
                <a:schemeClr val="bg1"/>
              </a:solidFill>
              <a:latin typeface="Arial"/>
              <a:ea typeface="+mn-ea"/>
              <a:cs typeface="Arial"/>
            </a:rPr>
            <a:t>–n</a:t>
          </a:r>
          <a:r>
            <a:rPr lang="en-US" sz="1900" kern="1200" spc="117" dirty="0">
              <a:solidFill>
                <a:schemeClr val="bg1"/>
              </a:solidFill>
              <a:latin typeface="Arial"/>
              <a:ea typeface="+mn-ea"/>
              <a:cs typeface="Arial"/>
            </a:rPr>
            <a:t> </a:t>
          </a:r>
          <a:r>
            <a:rPr lang="en-US" sz="1900" kern="1200" spc="55" dirty="0" err="1">
              <a:solidFill>
                <a:schemeClr val="bg1"/>
              </a:solidFill>
              <a:latin typeface="Arial"/>
              <a:ea typeface="+mn-ea"/>
              <a:cs typeface="Arial"/>
            </a:rPr>
            <a:t>kube</a:t>
          </a:r>
          <a:r>
            <a:rPr lang="en-US" sz="1900" kern="1200" spc="55" dirty="0">
              <a:solidFill>
                <a:schemeClr val="bg1"/>
              </a:solidFill>
              <a:latin typeface="Arial"/>
              <a:ea typeface="+mn-ea"/>
              <a:cs typeface="Arial"/>
            </a:rPr>
            <a:t>-</a:t>
          </a:r>
          <a:r>
            <a:rPr lang="en-US" sz="1900" kern="1200" spc="-5" dirty="0">
              <a:solidFill>
                <a:schemeClr val="bg1"/>
              </a:solidFill>
              <a:latin typeface="Arial"/>
              <a:ea typeface="+mn-ea"/>
              <a:cs typeface="Arial"/>
            </a:rPr>
            <a:t>system</a:t>
          </a:r>
          <a:endParaRPr lang="en-US" sz="1900" kern="1200" dirty="0">
            <a:solidFill>
              <a:schemeClr val="bg1"/>
            </a:solidFill>
          </a:endParaRPr>
        </a:p>
      </dsp:txBody>
      <dsp:txXfrm>
        <a:off x="22246" y="470720"/>
        <a:ext cx="7504371" cy="411223"/>
      </dsp:txXfrm>
    </dsp:sp>
    <dsp:sp modelId="{8C77FE88-3076-FD40-B2F6-6B8B7BFCC8EB}">
      <dsp:nvSpPr>
        <dsp:cNvPr id="0" name=""/>
        <dsp:cNvSpPr/>
      </dsp:nvSpPr>
      <dsp:spPr>
        <a:xfrm>
          <a:off x="0" y="958910"/>
          <a:ext cx="7548863" cy="45571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spc="52" dirty="0" err="1">
              <a:solidFill>
                <a:schemeClr val="bg1"/>
              </a:solidFill>
              <a:latin typeface="Arial"/>
              <a:ea typeface="+mn-ea"/>
              <a:cs typeface="Arial"/>
            </a:rPr>
            <a:t>kubectl</a:t>
          </a:r>
          <a:r>
            <a:rPr lang="en-US" sz="1900" kern="1200" spc="117" dirty="0">
              <a:solidFill>
                <a:schemeClr val="bg1"/>
              </a:solidFill>
              <a:latin typeface="Arial"/>
              <a:ea typeface="+mn-ea"/>
              <a:cs typeface="Arial"/>
            </a:rPr>
            <a:t> </a:t>
          </a:r>
          <a:r>
            <a:rPr lang="en-US" sz="1900" kern="1200" spc="47" dirty="0">
              <a:solidFill>
                <a:schemeClr val="bg1"/>
              </a:solidFill>
              <a:latin typeface="Arial"/>
              <a:ea typeface="+mn-ea"/>
              <a:cs typeface="Arial"/>
            </a:rPr>
            <a:t>describe</a:t>
          </a:r>
          <a:r>
            <a:rPr lang="en-US" sz="1900" kern="1200" spc="119" dirty="0">
              <a:solidFill>
                <a:schemeClr val="bg1"/>
              </a:solidFill>
              <a:latin typeface="Arial"/>
              <a:ea typeface="+mn-ea"/>
              <a:cs typeface="Arial"/>
            </a:rPr>
            <a:t> </a:t>
          </a:r>
          <a:r>
            <a:rPr lang="en-US" sz="1900" kern="1200" spc="36" dirty="0" err="1">
              <a:solidFill>
                <a:schemeClr val="bg1"/>
              </a:solidFill>
              <a:latin typeface="Arial"/>
              <a:ea typeface="+mn-ea"/>
              <a:cs typeface="Arial"/>
            </a:rPr>
            <a:t>replicaset</a:t>
          </a:r>
          <a:r>
            <a:rPr lang="en-US" sz="1900" kern="1200" spc="119" dirty="0">
              <a:solidFill>
                <a:schemeClr val="bg1"/>
              </a:solidFill>
              <a:latin typeface="Arial"/>
              <a:ea typeface="+mn-ea"/>
              <a:cs typeface="Arial"/>
            </a:rPr>
            <a:t> </a:t>
          </a:r>
          <a:r>
            <a:rPr lang="en-US" sz="1900" kern="1200" spc="34" dirty="0">
              <a:solidFill>
                <a:schemeClr val="bg1"/>
              </a:solidFill>
              <a:latin typeface="Arial"/>
              <a:ea typeface="+mn-ea"/>
              <a:cs typeface="Arial"/>
            </a:rPr>
            <a:t>{</a:t>
          </a:r>
          <a:r>
            <a:rPr lang="en-US" sz="1900" kern="1200" spc="34" dirty="0" err="1">
              <a:solidFill>
                <a:schemeClr val="bg1"/>
              </a:solidFill>
              <a:latin typeface="Arial"/>
              <a:ea typeface="+mn-ea"/>
              <a:cs typeface="Arial"/>
            </a:rPr>
            <a:t>replicaset</a:t>
          </a:r>
          <a:r>
            <a:rPr lang="en-US" sz="1900" kern="1200" spc="117" dirty="0">
              <a:solidFill>
                <a:schemeClr val="bg1"/>
              </a:solidFill>
              <a:latin typeface="Arial"/>
              <a:ea typeface="+mn-ea"/>
              <a:cs typeface="Arial"/>
            </a:rPr>
            <a:t> </a:t>
          </a:r>
          <a:r>
            <a:rPr lang="en-US" sz="1900" kern="1200" dirty="0">
              <a:solidFill>
                <a:schemeClr val="bg1"/>
              </a:solidFill>
              <a:latin typeface="Arial"/>
              <a:ea typeface="+mn-ea"/>
              <a:cs typeface="Arial"/>
            </a:rPr>
            <a:t>name}</a:t>
          </a:r>
          <a:r>
            <a:rPr lang="en-US" sz="1900" kern="1200" spc="119" dirty="0">
              <a:solidFill>
                <a:schemeClr val="bg1"/>
              </a:solidFill>
              <a:latin typeface="Arial"/>
              <a:ea typeface="+mn-ea"/>
              <a:cs typeface="Arial"/>
            </a:rPr>
            <a:t> </a:t>
          </a:r>
          <a:r>
            <a:rPr lang="en-US" sz="1900" kern="1200" spc="65" dirty="0">
              <a:solidFill>
                <a:schemeClr val="bg1"/>
              </a:solidFill>
              <a:latin typeface="Arial"/>
              <a:ea typeface="+mn-ea"/>
              <a:cs typeface="Arial"/>
            </a:rPr>
            <a:t>–n</a:t>
          </a:r>
          <a:r>
            <a:rPr lang="en-US" sz="1900" kern="1200" spc="119" dirty="0">
              <a:solidFill>
                <a:schemeClr val="bg1"/>
              </a:solidFill>
              <a:latin typeface="Arial"/>
              <a:ea typeface="+mn-ea"/>
              <a:cs typeface="Arial"/>
            </a:rPr>
            <a:t> </a:t>
          </a:r>
          <a:r>
            <a:rPr lang="en-US" sz="1900" kern="1200" spc="55" dirty="0" err="1">
              <a:solidFill>
                <a:schemeClr val="bg1"/>
              </a:solidFill>
              <a:latin typeface="Arial"/>
              <a:ea typeface="+mn-ea"/>
              <a:cs typeface="Arial"/>
            </a:rPr>
            <a:t>kube</a:t>
          </a:r>
          <a:r>
            <a:rPr lang="en-US" sz="1900" kern="1200" spc="55" dirty="0">
              <a:solidFill>
                <a:schemeClr val="bg1"/>
              </a:solidFill>
              <a:latin typeface="Arial"/>
              <a:ea typeface="+mn-ea"/>
              <a:cs typeface="Arial"/>
            </a:rPr>
            <a:t>-</a:t>
          </a:r>
          <a:r>
            <a:rPr lang="en-US" sz="1900" kern="1200" spc="-5" dirty="0">
              <a:solidFill>
                <a:schemeClr val="bg1"/>
              </a:solidFill>
              <a:latin typeface="Arial"/>
              <a:ea typeface="+mn-ea"/>
              <a:cs typeface="Arial"/>
            </a:rPr>
            <a:t>system </a:t>
          </a:r>
          <a:endParaRPr lang="en-US" sz="1900" kern="1200" dirty="0">
            <a:solidFill>
              <a:schemeClr val="bg1"/>
            </a:solidFill>
          </a:endParaRPr>
        </a:p>
      </dsp:txBody>
      <dsp:txXfrm>
        <a:off x="22246" y="981156"/>
        <a:ext cx="7504371" cy="411223"/>
      </dsp:txXfrm>
    </dsp:sp>
    <dsp:sp modelId="{7110CD53-7AB9-BE4B-B5A1-E55CC9413A26}">
      <dsp:nvSpPr>
        <dsp:cNvPr id="0" name=""/>
        <dsp:cNvSpPr/>
      </dsp:nvSpPr>
      <dsp:spPr>
        <a:xfrm>
          <a:off x="0" y="1469344"/>
          <a:ext cx="7548863" cy="45571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spc="52" dirty="0" err="1">
              <a:solidFill>
                <a:schemeClr val="bg1"/>
              </a:solidFill>
              <a:latin typeface="Arial"/>
              <a:ea typeface="+mn-ea"/>
              <a:cs typeface="Arial"/>
            </a:rPr>
            <a:t>kubectl</a:t>
          </a:r>
          <a:r>
            <a:rPr lang="en-US" sz="1900" kern="1200" spc="119" dirty="0">
              <a:solidFill>
                <a:schemeClr val="bg1"/>
              </a:solidFill>
              <a:latin typeface="Arial"/>
              <a:ea typeface="+mn-ea"/>
              <a:cs typeface="Arial"/>
            </a:rPr>
            <a:t> </a:t>
          </a:r>
          <a:r>
            <a:rPr lang="en-US" sz="1900" kern="1200" spc="47" dirty="0">
              <a:solidFill>
                <a:schemeClr val="bg1"/>
              </a:solidFill>
              <a:latin typeface="Arial"/>
              <a:ea typeface="+mn-ea"/>
              <a:cs typeface="Arial"/>
            </a:rPr>
            <a:t>describe</a:t>
          </a:r>
          <a:r>
            <a:rPr lang="en-US" sz="1900" kern="1200" spc="119" dirty="0">
              <a:solidFill>
                <a:schemeClr val="bg1"/>
              </a:solidFill>
              <a:latin typeface="Arial"/>
              <a:ea typeface="+mn-ea"/>
              <a:cs typeface="Arial"/>
            </a:rPr>
            <a:t> </a:t>
          </a:r>
          <a:r>
            <a:rPr lang="en-US" sz="1900" kern="1200" spc="55" dirty="0">
              <a:solidFill>
                <a:schemeClr val="bg1"/>
              </a:solidFill>
              <a:latin typeface="Arial"/>
              <a:ea typeface="+mn-ea"/>
              <a:cs typeface="Arial"/>
            </a:rPr>
            <a:t>deployment</a:t>
          </a:r>
          <a:r>
            <a:rPr lang="en-US" sz="1900" kern="1200" spc="119" dirty="0">
              <a:solidFill>
                <a:schemeClr val="bg1"/>
              </a:solidFill>
              <a:latin typeface="Arial"/>
              <a:ea typeface="+mn-ea"/>
              <a:cs typeface="Arial"/>
            </a:rPr>
            <a:t> </a:t>
          </a:r>
          <a:r>
            <a:rPr lang="en-US" sz="1900" kern="1200" spc="55" dirty="0">
              <a:solidFill>
                <a:schemeClr val="bg1"/>
              </a:solidFill>
              <a:latin typeface="Arial"/>
              <a:ea typeface="+mn-ea"/>
              <a:cs typeface="Arial"/>
            </a:rPr>
            <a:t>{</a:t>
          </a:r>
          <a:r>
            <a:rPr lang="en-US" sz="1900" kern="1200" spc="55" dirty="0" err="1">
              <a:solidFill>
                <a:schemeClr val="bg1"/>
              </a:solidFill>
              <a:latin typeface="Arial"/>
              <a:ea typeface="+mn-ea"/>
              <a:cs typeface="Arial"/>
            </a:rPr>
            <a:t>deplotment</a:t>
          </a:r>
          <a:r>
            <a:rPr lang="en-US" sz="1900" kern="1200" spc="119" dirty="0">
              <a:solidFill>
                <a:schemeClr val="bg1"/>
              </a:solidFill>
              <a:latin typeface="Arial"/>
              <a:ea typeface="+mn-ea"/>
              <a:cs typeface="Arial"/>
            </a:rPr>
            <a:t> </a:t>
          </a:r>
          <a:r>
            <a:rPr lang="en-US" sz="1900" kern="1200" dirty="0">
              <a:solidFill>
                <a:schemeClr val="bg1"/>
              </a:solidFill>
              <a:latin typeface="Arial"/>
              <a:ea typeface="+mn-ea"/>
              <a:cs typeface="Arial"/>
            </a:rPr>
            <a:t>name}</a:t>
          </a:r>
          <a:r>
            <a:rPr lang="en-US" sz="1900" kern="1200" spc="119" dirty="0">
              <a:solidFill>
                <a:schemeClr val="bg1"/>
              </a:solidFill>
              <a:latin typeface="Arial"/>
              <a:ea typeface="+mn-ea"/>
              <a:cs typeface="Arial"/>
            </a:rPr>
            <a:t> </a:t>
          </a:r>
          <a:r>
            <a:rPr lang="en-US" sz="1900" kern="1200" spc="65" dirty="0">
              <a:solidFill>
                <a:schemeClr val="bg1"/>
              </a:solidFill>
              <a:latin typeface="Arial"/>
              <a:ea typeface="+mn-ea"/>
              <a:cs typeface="Arial"/>
            </a:rPr>
            <a:t>–n</a:t>
          </a:r>
          <a:r>
            <a:rPr lang="en-US" sz="1900" kern="1200" spc="119" dirty="0">
              <a:solidFill>
                <a:schemeClr val="bg1"/>
              </a:solidFill>
              <a:latin typeface="Arial"/>
              <a:ea typeface="+mn-ea"/>
              <a:cs typeface="Arial"/>
            </a:rPr>
            <a:t> </a:t>
          </a:r>
          <a:r>
            <a:rPr lang="en-US" sz="1900" kern="1200" spc="55" dirty="0" err="1">
              <a:solidFill>
                <a:schemeClr val="bg1"/>
              </a:solidFill>
              <a:latin typeface="Arial"/>
              <a:ea typeface="+mn-ea"/>
              <a:cs typeface="Arial"/>
            </a:rPr>
            <a:t>kube</a:t>
          </a:r>
          <a:r>
            <a:rPr lang="en-US" sz="1900" kern="1200" spc="55" dirty="0">
              <a:solidFill>
                <a:schemeClr val="bg1"/>
              </a:solidFill>
              <a:latin typeface="Arial"/>
              <a:ea typeface="+mn-ea"/>
              <a:cs typeface="Arial"/>
            </a:rPr>
            <a:t>-</a:t>
          </a:r>
          <a:r>
            <a:rPr lang="en-US" sz="1900" kern="1200" spc="-5" dirty="0">
              <a:solidFill>
                <a:schemeClr val="bg1"/>
              </a:solidFill>
              <a:latin typeface="Arial"/>
              <a:ea typeface="+mn-ea"/>
              <a:cs typeface="Arial"/>
            </a:rPr>
            <a:t>system</a:t>
          </a:r>
          <a:endParaRPr lang="en-US" sz="1900" kern="1200" dirty="0">
            <a:solidFill>
              <a:schemeClr val="bg1"/>
            </a:solidFill>
          </a:endParaRPr>
        </a:p>
      </dsp:txBody>
      <dsp:txXfrm>
        <a:off x="22246" y="1491590"/>
        <a:ext cx="7504371" cy="41122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812B97-2816-9C4B-B918-CFCF81681230}">
      <dsp:nvSpPr>
        <dsp:cNvPr id="0" name=""/>
        <dsp:cNvSpPr/>
      </dsp:nvSpPr>
      <dsp:spPr>
        <a:xfrm>
          <a:off x="0" y="578367"/>
          <a:ext cx="7548863" cy="1216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 err="1">
              <a:solidFill>
                <a:srgbClr val="FFAB40"/>
              </a:solidFill>
              <a:latin typeface="Arial"/>
              <a:cs typeface="Arial"/>
            </a:rPr>
            <a:t>kubectl</a:t>
          </a:r>
          <a:r>
            <a:rPr lang="en-US" sz="2400" kern="1200" spc="-30" dirty="0">
              <a:solidFill>
                <a:srgbClr val="FFAB40"/>
              </a:solidFill>
              <a:latin typeface="Arial"/>
              <a:cs typeface="Arial"/>
            </a:rPr>
            <a:t> </a:t>
          </a:r>
          <a:r>
            <a:rPr lang="en-US" sz="2400" kern="1200" spc="-10" dirty="0">
              <a:solidFill>
                <a:srgbClr val="FFAB40"/>
              </a:solidFill>
              <a:latin typeface="Arial"/>
              <a:cs typeface="Arial"/>
            </a:rPr>
            <a:t>logs</a:t>
          </a:r>
          <a:r>
            <a:rPr lang="en-US" sz="2400" kern="1200" spc="-25" dirty="0">
              <a:solidFill>
                <a:srgbClr val="FFAB40"/>
              </a:solidFill>
              <a:latin typeface="Arial"/>
              <a:cs typeface="Arial"/>
            </a:rPr>
            <a:t> </a:t>
          </a:r>
          <a:r>
            <a:rPr lang="en-US" sz="2400" kern="1200" dirty="0">
              <a:solidFill>
                <a:srgbClr val="FFAB40"/>
              </a:solidFill>
              <a:latin typeface="Arial"/>
              <a:cs typeface="Arial"/>
            </a:rPr>
            <a:t>pod</a:t>
          </a:r>
          <a:r>
            <a:rPr lang="en-US" sz="2400" kern="1200" spc="-25" dirty="0">
              <a:solidFill>
                <a:srgbClr val="FFAB40"/>
              </a:solidFill>
              <a:latin typeface="Arial"/>
              <a:cs typeface="Arial"/>
            </a:rPr>
            <a:t> </a:t>
          </a:r>
          <a:r>
            <a:rPr lang="en-US" sz="2400" kern="1200" dirty="0">
              <a:solidFill>
                <a:srgbClr val="FFAB40"/>
              </a:solidFill>
              <a:latin typeface="Arial"/>
              <a:cs typeface="Arial"/>
            </a:rPr>
            <a:t>{pod</a:t>
          </a:r>
          <a:r>
            <a:rPr lang="en-US" sz="2400" kern="1200" spc="-25" dirty="0">
              <a:solidFill>
                <a:srgbClr val="FFAB40"/>
              </a:solidFill>
              <a:latin typeface="Arial"/>
              <a:cs typeface="Arial"/>
            </a:rPr>
            <a:t> </a:t>
          </a:r>
          <a:r>
            <a:rPr lang="en-US" sz="2400" kern="1200" spc="-35" dirty="0">
              <a:solidFill>
                <a:srgbClr val="FFAB40"/>
              </a:solidFill>
              <a:latin typeface="Arial"/>
              <a:cs typeface="Arial"/>
            </a:rPr>
            <a:t>name}</a:t>
          </a:r>
          <a:r>
            <a:rPr lang="en-US" sz="2400" kern="1200" spc="-30" dirty="0">
              <a:solidFill>
                <a:srgbClr val="FFAB40"/>
              </a:solidFill>
              <a:latin typeface="Arial"/>
              <a:cs typeface="Arial"/>
            </a:rPr>
            <a:t> </a:t>
          </a:r>
          <a:r>
            <a:rPr lang="en-US" sz="2400" kern="1200" dirty="0">
              <a:solidFill>
                <a:srgbClr val="FFAB40"/>
              </a:solidFill>
              <a:latin typeface="Arial"/>
              <a:cs typeface="Arial"/>
            </a:rPr>
            <a:t>–n</a:t>
          </a:r>
          <a:r>
            <a:rPr lang="en-US" sz="2400" kern="1200" spc="-25" dirty="0">
              <a:solidFill>
                <a:srgbClr val="FFAB40"/>
              </a:solidFill>
              <a:latin typeface="Arial"/>
              <a:cs typeface="Arial"/>
            </a:rPr>
            <a:t> </a:t>
          </a:r>
          <a:r>
            <a:rPr lang="en-US" sz="2400" kern="1200" dirty="0" err="1">
              <a:solidFill>
                <a:srgbClr val="FFAB40"/>
              </a:solidFill>
              <a:latin typeface="Arial"/>
              <a:cs typeface="Arial"/>
            </a:rPr>
            <a:t>kube</a:t>
          </a:r>
          <a:r>
            <a:rPr lang="en-US" sz="2400" kern="1200" dirty="0">
              <a:solidFill>
                <a:srgbClr val="FFAB40"/>
              </a:solidFill>
              <a:latin typeface="Arial"/>
              <a:cs typeface="Arial"/>
            </a:rPr>
            <a:t>-</a:t>
          </a:r>
          <a:r>
            <a:rPr lang="en-US" sz="2400" kern="1200" spc="-10" dirty="0">
              <a:solidFill>
                <a:srgbClr val="FFAB40"/>
              </a:solidFill>
              <a:latin typeface="Arial"/>
              <a:cs typeface="Arial"/>
            </a:rPr>
            <a:t>system</a:t>
          </a:r>
          <a:endParaRPr lang="en-US" sz="2400" kern="1200" dirty="0"/>
        </a:p>
      </dsp:txBody>
      <dsp:txXfrm>
        <a:off x="59399" y="637766"/>
        <a:ext cx="7430065" cy="109800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812B97-2816-9C4B-B918-CFCF81681230}">
      <dsp:nvSpPr>
        <dsp:cNvPr id="0" name=""/>
        <dsp:cNvSpPr/>
      </dsp:nvSpPr>
      <dsp:spPr>
        <a:xfrm>
          <a:off x="0" y="578367"/>
          <a:ext cx="7548863" cy="1216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 err="1">
              <a:solidFill>
                <a:srgbClr val="FFAB40"/>
              </a:solidFill>
              <a:latin typeface="Arial"/>
              <a:cs typeface="Arial"/>
            </a:rPr>
            <a:t>kubectl</a:t>
          </a:r>
          <a:r>
            <a:rPr lang="en-US" sz="2000" kern="1200" spc="-65" dirty="0">
              <a:solidFill>
                <a:srgbClr val="FFAB40"/>
              </a:solidFill>
              <a:latin typeface="Arial"/>
              <a:cs typeface="Arial"/>
            </a:rPr>
            <a:t> </a:t>
          </a:r>
          <a:r>
            <a:rPr lang="en-US" sz="2000" kern="1200" spc="-80" dirty="0">
              <a:solidFill>
                <a:srgbClr val="FFAB40"/>
              </a:solidFill>
              <a:latin typeface="Arial"/>
              <a:cs typeface="Arial"/>
            </a:rPr>
            <a:t>exec</a:t>
          </a:r>
          <a:r>
            <a:rPr lang="en-US" sz="2000" kern="1200" spc="-60" dirty="0">
              <a:solidFill>
                <a:srgbClr val="FFAB40"/>
              </a:solidFill>
              <a:latin typeface="Arial"/>
              <a:cs typeface="Arial"/>
            </a:rPr>
            <a:t> </a:t>
          </a:r>
          <a:r>
            <a:rPr lang="en-US" sz="2000" kern="1200" spc="200" dirty="0">
              <a:solidFill>
                <a:srgbClr val="FFAB40"/>
              </a:solidFill>
              <a:latin typeface="Arial"/>
              <a:cs typeface="Arial"/>
            </a:rPr>
            <a:t>-</a:t>
          </a:r>
          <a:r>
            <a:rPr lang="en-US" sz="2000" kern="1200" spc="150" dirty="0">
              <a:solidFill>
                <a:srgbClr val="FFAB40"/>
              </a:solidFill>
              <a:latin typeface="Arial"/>
              <a:cs typeface="Arial"/>
            </a:rPr>
            <a:t>it</a:t>
          </a:r>
          <a:r>
            <a:rPr lang="en-US" sz="2000" kern="1200" spc="-65" dirty="0">
              <a:solidFill>
                <a:srgbClr val="FFAB40"/>
              </a:solidFill>
              <a:latin typeface="Arial"/>
              <a:cs typeface="Arial"/>
            </a:rPr>
            <a:t> </a:t>
          </a:r>
          <a:r>
            <a:rPr lang="en-US" sz="2000" kern="1200" dirty="0">
              <a:solidFill>
                <a:srgbClr val="FFAB40"/>
              </a:solidFill>
              <a:latin typeface="Arial"/>
              <a:cs typeface="Arial"/>
            </a:rPr>
            <a:t>{pod</a:t>
          </a:r>
          <a:r>
            <a:rPr lang="en-US" sz="2000" kern="1200" spc="-60" dirty="0">
              <a:solidFill>
                <a:srgbClr val="FFAB40"/>
              </a:solidFill>
              <a:latin typeface="Arial"/>
              <a:cs typeface="Arial"/>
            </a:rPr>
            <a:t> </a:t>
          </a:r>
          <a:r>
            <a:rPr lang="en-US" sz="2000" kern="1200" spc="-35" dirty="0">
              <a:solidFill>
                <a:srgbClr val="FFAB40"/>
              </a:solidFill>
              <a:latin typeface="Arial"/>
              <a:cs typeface="Arial"/>
            </a:rPr>
            <a:t>name}</a:t>
          </a:r>
          <a:r>
            <a:rPr lang="en-US" sz="2000" kern="1200" spc="-60" dirty="0">
              <a:solidFill>
                <a:srgbClr val="FFAB40"/>
              </a:solidFill>
              <a:latin typeface="Arial"/>
              <a:cs typeface="Arial"/>
            </a:rPr>
            <a:t> </a:t>
          </a:r>
          <a:r>
            <a:rPr lang="en-US" sz="2000" kern="1200" dirty="0">
              <a:solidFill>
                <a:srgbClr val="FFAB40"/>
              </a:solidFill>
              <a:latin typeface="Arial"/>
              <a:cs typeface="Arial"/>
            </a:rPr>
            <a:t>–n</a:t>
          </a:r>
          <a:r>
            <a:rPr lang="en-US" sz="2000" kern="1200" spc="-65" dirty="0">
              <a:solidFill>
                <a:srgbClr val="FFAB40"/>
              </a:solidFill>
              <a:latin typeface="Arial"/>
              <a:cs typeface="Arial"/>
            </a:rPr>
            <a:t> </a:t>
          </a:r>
          <a:r>
            <a:rPr lang="en-US" sz="2000" kern="1200" spc="-45" dirty="0">
              <a:solidFill>
                <a:srgbClr val="FFAB40"/>
              </a:solidFill>
              <a:latin typeface="Arial"/>
              <a:cs typeface="Arial"/>
            </a:rPr>
            <a:t>{namespace}</a:t>
          </a:r>
          <a:r>
            <a:rPr lang="en-US" sz="2000" kern="1200" spc="-60" dirty="0">
              <a:solidFill>
                <a:srgbClr val="FFAB40"/>
              </a:solidFill>
              <a:latin typeface="Arial"/>
              <a:cs typeface="Arial"/>
            </a:rPr>
            <a:t> </a:t>
          </a:r>
          <a:r>
            <a:rPr lang="en-US" sz="2000" kern="1200" spc="270" dirty="0">
              <a:solidFill>
                <a:srgbClr val="FFAB40"/>
              </a:solidFill>
              <a:latin typeface="Arial"/>
              <a:cs typeface="Arial"/>
            </a:rPr>
            <a:t>--</a:t>
          </a:r>
          <a:r>
            <a:rPr lang="en-US" sz="2000" kern="1200" spc="-60" dirty="0">
              <a:solidFill>
                <a:srgbClr val="FFAB40"/>
              </a:solidFill>
              <a:latin typeface="Arial"/>
              <a:cs typeface="Arial"/>
            </a:rPr>
            <a:t> </a:t>
          </a:r>
          <a:r>
            <a:rPr lang="en-US" sz="2000" kern="1200" spc="-10" dirty="0" err="1">
              <a:solidFill>
                <a:srgbClr val="FFAB40"/>
              </a:solidFill>
              <a:latin typeface="Arial"/>
              <a:cs typeface="Arial"/>
            </a:rPr>
            <a:t>sh</a:t>
          </a:r>
          <a:r>
            <a:rPr lang="en-US" sz="2000" kern="1200" spc="-10" dirty="0">
              <a:solidFill>
                <a:srgbClr val="FFAB40"/>
              </a:solidFill>
              <a:latin typeface="Arial"/>
              <a:cs typeface="Arial"/>
            </a:rPr>
            <a:t>/bash</a:t>
          </a:r>
          <a:endParaRPr lang="en-US" sz="2000" kern="1200" dirty="0"/>
        </a:p>
      </dsp:txBody>
      <dsp:txXfrm>
        <a:off x="59399" y="637766"/>
        <a:ext cx="7430065" cy="109800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31T05:30:29.77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4640 58 24575,'-9'-4'0,"2"1"0,-15-2 0,1-1 0,-6 0 0,-14-5 0,-9 9 0,-8-4 0,1 6 0,-7 0 0,-10 8 0,17-2 0,0 0 0,-24 4 0,19 0 0,5-2 0,14-6 0,-14 6 0,-5 2 0,-19 0 0,23-4 0,2 0 0,-18 2 0,19-8 0,-29 0 0,27 0 0,-2 0 0,8 0 0,0 0 0,-2 0 0,4 0 0,-6 0 0,13 0 0,-1 0 0,0 0 0,26 0 0,-46 0 0,11 0 0,-1 0 0,0 0 0,-8 0 0,-3 0 0,-17 0 0,-1 0 0,5 0 0,12 0 0,6 0 0,26 0 0,-12 5 0,8-4 0,5 4 0,1-5 0,22 0 0,-15 0 0,16 0 0,-36 0 0,17 0 0,-21 0 0,16 0 0,6 0 0,-8 0 0,7 0 0,-56 0 0,44 5 0,-46-4 0,59 4 0,1-5 0,0 5 0,5-3 0,-12 8 0,13-9 0,-6 4 0,0-5 0,-11 0 0,-8 0 0,6 4 0,5-3 0,15 3 0,-16-4 0,12 0 0,-12 0 0,16 0 0,6 0 0,-5 0 0,4 0 0,-32 0 0,20 0 0,-21 0 0,28 0 0,1 0 0,-1 4 0,-7 2 0,-11 11 0,-25 8 0,19-8 0,-14 10 0,15-3 0,-5 3 0,-18 20 0,25-26 0,-16 14 0,26-23 0,-2 1 0,-1-4 0,10 2 0,-12 1 0,12-1 0,-9 4 0,22-13 0,-10 11 0,13-12 0,-6 6 0,4-4 0,-3 5 0,7-2 0,2 6 0,-2 0 0,3 22 0,-3-12 0,7 7 0,3 4 0,3-16 0,5 13 0,14 15 0,-12-29 0,18 45 0,-25-49 0,12 20 0,-6-12 0,3-4 0,12 18 0,-10-22 0,4 11 0,-8-11 0,7 11 0,-3-3 0,8 9 0,19 6 0,-22-17 0,16 11 0,-24-20 0,-10-5 0,5 2 0,-1-5 0,2 10 0,-1-6 0,0 3 0,-6-2 0,0-6 0,22 15 0,-11-8 0,17 14 0,-16-11 0,-5 2 0,10 3 0,-13-10 0,8 8 0,-7-5 0,2 1 0,33 21 0,-5-8 0,25 15 0,-20-17 0,-15-4 0,0-5 0,11 0 0,-3 1 0,16 1 0,-21-2 0,-8 0 0,6 0 0,-5-1 0,-6-1 0,-2-3 0,-1 1 0,4 0 0,0 2 0,1 0 0,-15-2 0,25 4 0,-16-3 0,45 13 0,-9 1 0,-1 0 0,-6-7 0,-12-5 0,-12-4 0,19 1 0,-21-3 0,21 2 0,-12-5 0,24 5 0,-24-6 0,5 0 0,25 9 0,-24-2 0,43 8 0,-32-8 0,9 2 0,4-2 0,11-4 0,27 8 0,0 0 0,-22-8 0,-5 5 0,-5 2 0,-19-4 0,18 2 0,-32-3 0,41 2 0,-48-5 0,28 5 0,-34-3 0,34-3 0,0 3 0,42-4 0,3-9 0,-36 8 0,3 0 0,1-3 0,0 0 0,1 0 0,-2 0 0,-13 0 0,-1-1 0,2 0 0,-1 1 0,34-3 0,1 7 0,-24 0 0,-28 0 0,-1 7 0,31-6 0,-13 10 0,38-10 0,-41 4 0,42-5 0,-39 0 0,-2 0 0,3 0 0,-4-1 0,4 2 0,32 10 0,2 2 0,-23-11 0,-3 1 0,8 12 0,-3 0 0,30-14 0,-47 5 0,21-6 0,-58 0 0,-1 0 0,9 0 0,52-34 0,-34 22 0,11-15 0,0-2 0,-17 9 0,15-8 0,-22 13 0,-7 6 0,-1 5 0,1-4 0,-5 4 0,10-1 0,2-6 0,9 4 0,3-7 0,6 2 0,-14 5 0,22-11 0,-22 5 0,6-10 0,-15 8 0,-7-1 0,-2 3 0,-1-5 0,4-6 0,-9-3 0,8-42 0,-10 27 0,0-10 0,2 1 0,0 8 0,-4-18 0,4 36 0,-5-9 0,6-5 0,-4 1 0,4-13 0,-6 29 0,0-12 0,-15-12 0,-7 11 0,1-8 0,-2 16 0,9 7 0,-1 4 0,-15-18 0,15 23 0,-7-8 0,10 12 0,5 3 0,-10-1 0,4-1 0,-46-20 0,14 9 0,-23-1 0,-4 0 0,3 3 0,6 7 0,-4-1 0,7-10 0,2-1 0,-38 0 0,40 0 0,4 1 0,-13 5 0,29 2 0,-7 0 0,9 1 0,13 4 0,-10-3 0,16 9 0,-10-8 0,8 8 0,4-3 0,-11-1 0,3 4 0,-1-4 0,-2 1 0,17 3 0,-5-3 0,1 0 0,3 0 0,-9-5 0,10 6 0,-6-9 0,7 7 0,-7-12 0,0 5 0,3-1 0,0 4 0,9 4 0,-5 1 0,-2-3 0,0 0 0,-4-1 0,6 5 0,-5-4 0,3 3 0,-16-6 0,-11-15 0,5 10 0,-4-10 0,18 16 0,-7-13 0,7 11 0,-32-30 0,34 25 0,-15-10 0,22 14 0,3 9 0,1-3 0,-3 5 0,5-5 0,-2 6 0,3-3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31T05:30:34.07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11348 1 24575,'-69'22'0,"1"1"0,-14 8 0,-4 3 0,22-9 0,-2-1 0,2 2-1328,-23 13 0,-1 1 1328,22-13 0,-2 0 0,1 3-1180,-3 8 0,-1 3 0,-3 0 1180,8-8 0,-3 1 0,-2 0 0,-1 1-106,-4 4 0,-3 2 0,2-1 1,5-3 105,0-1 0,5-2 0,-2 1-310,-19 9 1,-3 0 0,15-6 309,-13 5 459,10 2 0,5-5-459,26-19 3079,-16 24-3079,17-18 2162,4 6-2162,9-11 1369,9-3-1369,6 0 19,-17 11-19,21-15 0,-12 12 0,14-14 0,-15 15 0,-7-2 0,-8 14 0,2-12 0,-1 0 0,-9 18 0,-18 0 0,20-5 0,5-3 0,-1-5 0,-2 0 0,-11 15 0,7-11 0,0-1 0,-3 4 0,-19 11 0,10-5 0,16-18 0,7 0 0,8-12 0,5-1 0,0-4 0,-5 5 0,13-7 0,-23 10 0,-8 2 0,-33 11 0,27-9 0,-32 8 0,64-19 0,-50 25 0,29-12 0,-1 1 0,-32 18 0,30-16 0,1-1 0,-31 13 0,26-12 0,-11 4 0,28-15 0,-33 27 0,16-8 0,-22 12 0,41-22 0,6-3 0,11-12 0,-12 16 0,11-17 0,4 2 0,-20-2 0,16-1 0,-59 14 0,31-9 0,-18 1 0,-20 2 0,-7-1-628,7-2 0,-7-1 1,-2-1-1,3 1 628,11-1 0,3 1 0,-3-1 0,-8 0-701,-2-1 1,-12-1 0,-4 0 0,1 0 0,6 0 0,12-2 700,-9 2 0,11-2 0,-3 1 0,2-2 0,-5 0 0,4 0 0,10-1 0,-6 2 0,21-1 0,31-1 0,17-6 0,6 0 1923,2 3-1923,-9 0 4789,2 9-4789,-10 0 0,-4 8 0,-11 3 0,12-8 0,-29 20 0,27-22 0,-35 31 0,24-28 0,-4 11 0,-17-13 0,-20-1 0,9-1 0,17 2 0,-1 1-219,-32 3 1,-14 2 0,17-1 218,-9 8 0,31-12 0,-2-1 0,13-6 0,-4 1 0,-16 4 0,-9 2 0,7-1 0,6-2 0,2 0 0,-30 8 0,13-2 0,44-11 0,11 2 0,12-8 0,2 3 0,4-1 0,-4 1 655,-2 4-655,-5 1 0,1-1 0,-1 1 0,0 0 0,-7 6 0,6-5 0,-13 11 0,12-10 0,-21 12 0,12-11 0,-7 5 0,-17 11 0,-20-17 0,-23-3 0,6-1-737,0 6 1,-1 0 736,-3-4 0,-9-1 0,13-1 0,12-3 0,16 1 0,10 8 0,-4-3 0,32-1 0,16-8 0,0 6 0,2-7 1473,-2 11-1473,0-6 0,-9 7 0,5-4 0,-6 5 0,-7-2 0,5 6 0,-21 2 0,12-3 0,-7 1 0,4-6 0,17-6 0,0 3 0,9-7 0,2 1 0,-2 1 0,0-2 0,-13 2 0,-53 6 0,16 0 0,-41 8 0,52-5 0,14-5 0,18-2 0,14-5 0,5 0 0,0 0 0,6 0 0,0 0 0,6 0 0,16 0-6784,16 0 6784,19 0 0,12 0 0,0 0 0,-21 0 0,-12 0 0,-29 0 0,-7 0 6784,-6 0-6784,0 0 0,1 0 0,-1 0 0,1 3 0,-1-2 0,0 2 0,1-3 0,-4 0 0,0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31T05:30:35.36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0 402 24575,'0'-6'0,"0"-1"0,0 1 0,0-6 0,0 4 0,0-8 0,0-4 0,4 1 0,-3-1 0,7 3 0,7-24 0,-3 17 0,7-22 0,-10 28 0,6-7 0,-9 11 0,8-10 0,-10 16 0,1-3 0,1-1 0,-1 0 0,4-6 0,-4 8 0,-1 2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31T05:30:08.84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6908 1 24575,'-7'0'0,"-11"0"0,-4 10 0,-5-4 0,-14 17 0,12-6 0,-28 19 0,10-8 0,-3 7 0,-27 4 0,13-1 0,16-16 0,1 1 0,-5 10 0,-11-5 0,13 4 0,-19 8 0,-12 8 0,0-7 0,28-13 0,-4-2 0,-1-6 0,-2 0 0,-14 10 0,0 1 0,12-10 0,6-2 0,-27 17 0,9-7 0,21 0 0,11-3 0,-2 1 0,-31 25 0,-3 8 0,18-21 0,-3 1 0,-2 2 0,-11 14 0,7-13 0,2 1 0,0 11 0,-5-6 0,18-9 0,-1-1 0,-17 8 0,29-16 0,-1-2 0,-32 9 0,24-14 0,-2 1 0,2-2 0,-3 3 0,-31 18 0,4-3 0,3-10 0,1 9 0,-8 5-1037,2-11 1,-4-1 1036,15 0 0,-3 2 0,4-1 0,-13 2 0,2 0-470,20-6 1,0 1 0,7-1 469,10-1 0,2 0-30,-21 12 0,1 3 30,17-6 0,6-2 0,-14 8 0,21 1 1907,9-27-1907,-18 21 1562,18-21-1562,-19 14 72,34-23-72,-21 6 0,0 1 0,2-4 0,-33 16 0,30-16 0,-23 10 0,-13 4 0,-13-1 0,-2 1 0,7-2 0,0 0 0,-12 0 0,4-1 0,25-4 0,7-1 0,-15 1 0,17 2 0,6 0 0,15-9 0,-5 9 0,21-12 0,-11 9 0,15-10 0,-10 6 0,-6 11 0,-1 1 0,-8 8 0,11-11 0,-7 14 0,19-24 0,-40 45 0,38-45 0,-19 19 0,12-17 0,13-6 0,-16 11 0,3 3 0,4-7 0,-11 10 0,20-18 0,-6 9 0,1-5 0,-27 39 0,15-25 0,-19 26 0,29-35 0,-2 1 0,0 7 0,-3-6 0,3 6 0,0-11 0,6 3 0,-17 7 0,15-9 0,-11 12 0,12-18 0,1 7 0,-7-2 0,-4 6 0,1-6 0,0 5 0,3-5 0,3 3 0,0 1 0,-3-4 0,8 2 0,-8-2 0,3 0 0,1-2 0,-3 0 0,3-3 0,-5 4 0,6-6 0,0 1 0,1-1 0,3 0 0,-3-3 0,4 2 0,1-5 0,-1 2 0,1-1 0,-1-1 0,1 5 0,-1-5 0,1 4 0,0-4 0,-1 2 0,6-3 0,5 0 0,3 0 0,2 0 0,3-4 0,15 3 0,-5-3 0,10 0 0,-7-2 0,2-4 0,7-2 0,-1 1 0,1 0 0,-12 5 0,-4 0 0,-11 6 0,-1-2 0,3 1 0,-2-2 0,3 3 0,-7-3 0,0 2 0,-3-1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31T05:30:10.44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64 200 24575,'-7'0'0,"1"0"0,-2-7 0,2 2 0,1-7 0,2 6 0,3-1 0,-4-4 0,3-2 0,-3 1 0,4-5 0,0 9 0,0-3 0,0 4 0,0 1 0,-3 2 0,3-1 0,-3 1 0,0-2 0,2-1 0,-2 1 0,3-1 0,-3 4 0,3-3 0,-3 2 0,3-2 0,0 0 0,0-1 0,3 4 0,-3 0 0,3 3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T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1D6CCC-38C3-B043-8CBE-DE2485BE7FC3}" type="datetimeFigureOut">
              <a:rPr lang="en-TH" smtClean="0"/>
              <a:t>31/3/2023 R</a:t>
            </a:fld>
            <a:endParaRPr lang="en-T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T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ACD899-F64F-2543-8645-6155DF032CBD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24702370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2a0e1d5d2f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2a0e1d5d2f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H" dirty="0"/>
          </a:p>
        </p:txBody>
      </p:sp>
    </p:spTree>
    <p:extLst>
      <p:ext uri="{BB962C8B-B14F-4D97-AF65-F5344CB8AC3E}">
        <p14:creationId xmlns:p14="http://schemas.microsoft.com/office/powerpoint/2010/main" val="2243525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H" dirty="0"/>
          </a:p>
        </p:txBody>
      </p:sp>
    </p:spTree>
    <p:extLst>
      <p:ext uri="{BB962C8B-B14F-4D97-AF65-F5344CB8AC3E}">
        <p14:creationId xmlns:p14="http://schemas.microsoft.com/office/powerpoint/2010/main" val="19442400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H" dirty="0"/>
          </a:p>
        </p:txBody>
      </p:sp>
    </p:spTree>
    <p:extLst>
      <p:ext uri="{BB962C8B-B14F-4D97-AF65-F5344CB8AC3E}">
        <p14:creationId xmlns:p14="http://schemas.microsoft.com/office/powerpoint/2010/main" val="8555462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H" dirty="0"/>
          </a:p>
        </p:txBody>
      </p:sp>
    </p:spTree>
    <p:extLst>
      <p:ext uri="{BB962C8B-B14F-4D97-AF65-F5344CB8AC3E}">
        <p14:creationId xmlns:p14="http://schemas.microsoft.com/office/powerpoint/2010/main" val="30734675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H" dirty="0"/>
          </a:p>
        </p:txBody>
      </p:sp>
    </p:spTree>
    <p:extLst>
      <p:ext uri="{BB962C8B-B14F-4D97-AF65-F5344CB8AC3E}">
        <p14:creationId xmlns:p14="http://schemas.microsoft.com/office/powerpoint/2010/main" val="37109976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H" dirty="0"/>
          </a:p>
        </p:txBody>
      </p:sp>
    </p:spTree>
    <p:extLst>
      <p:ext uri="{BB962C8B-B14F-4D97-AF65-F5344CB8AC3E}">
        <p14:creationId xmlns:p14="http://schemas.microsoft.com/office/powerpoint/2010/main" val="26644929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H" dirty="0"/>
          </a:p>
        </p:txBody>
      </p:sp>
    </p:spTree>
    <p:extLst>
      <p:ext uri="{BB962C8B-B14F-4D97-AF65-F5344CB8AC3E}">
        <p14:creationId xmlns:p14="http://schemas.microsoft.com/office/powerpoint/2010/main" val="36688328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H" dirty="0"/>
          </a:p>
        </p:txBody>
      </p:sp>
    </p:spTree>
    <p:extLst>
      <p:ext uri="{BB962C8B-B14F-4D97-AF65-F5344CB8AC3E}">
        <p14:creationId xmlns:p14="http://schemas.microsoft.com/office/powerpoint/2010/main" val="35464467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H" dirty="0"/>
          </a:p>
        </p:txBody>
      </p:sp>
    </p:spTree>
    <p:extLst>
      <p:ext uri="{BB962C8B-B14F-4D97-AF65-F5344CB8AC3E}">
        <p14:creationId xmlns:p14="http://schemas.microsoft.com/office/powerpoint/2010/main" val="18861824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H" dirty="0"/>
          </a:p>
        </p:txBody>
      </p:sp>
    </p:spTree>
    <p:extLst>
      <p:ext uri="{BB962C8B-B14F-4D97-AF65-F5344CB8AC3E}">
        <p14:creationId xmlns:p14="http://schemas.microsoft.com/office/powerpoint/2010/main" val="33247067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H" dirty="0"/>
          </a:p>
        </p:txBody>
      </p:sp>
    </p:spTree>
    <p:extLst>
      <p:ext uri="{BB962C8B-B14F-4D97-AF65-F5344CB8AC3E}">
        <p14:creationId xmlns:p14="http://schemas.microsoft.com/office/powerpoint/2010/main" val="33013964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H" dirty="0"/>
          </a:p>
        </p:txBody>
      </p:sp>
    </p:spTree>
    <p:extLst>
      <p:ext uri="{BB962C8B-B14F-4D97-AF65-F5344CB8AC3E}">
        <p14:creationId xmlns:p14="http://schemas.microsoft.com/office/powerpoint/2010/main" val="5045920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H" dirty="0"/>
          </a:p>
        </p:txBody>
      </p:sp>
    </p:spTree>
    <p:extLst>
      <p:ext uri="{BB962C8B-B14F-4D97-AF65-F5344CB8AC3E}">
        <p14:creationId xmlns:p14="http://schemas.microsoft.com/office/powerpoint/2010/main" val="17501215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H" dirty="0"/>
          </a:p>
        </p:txBody>
      </p:sp>
    </p:spTree>
    <p:extLst>
      <p:ext uri="{BB962C8B-B14F-4D97-AF65-F5344CB8AC3E}">
        <p14:creationId xmlns:p14="http://schemas.microsoft.com/office/powerpoint/2010/main" val="17297910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462102-143E-F98D-F745-36BDB5744D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T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9F1B14-26B8-4365-9F69-0AA937000C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99B82E-0EAD-61D2-8192-28D05C3D3B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E2CDC-FBE4-154E-85BD-75305F1D2EE3}" type="datetimeFigureOut">
              <a:rPr lang="en-TH" smtClean="0"/>
              <a:t>31/3/2023 R</a:t>
            </a:fld>
            <a:endParaRPr lang="en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98194C-D804-D42D-0418-5D0CD5FEF5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7DB3EB-5CE8-A96E-B33F-ADBEC780A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464DF2-A798-9841-82BD-3C5C535A72B5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26290390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5747C-54C3-5370-6391-AA57D2D62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77BC2EE-C503-02AD-62B5-AF727F09B7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40EDFF-4072-A9EB-ED99-8C8CACAD11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E2CDC-FBE4-154E-85BD-75305F1D2EE3}" type="datetimeFigureOut">
              <a:rPr lang="en-TH" smtClean="0"/>
              <a:t>31/3/2023 R</a:t>
            </a:fld>
            <a:endParaRPr lang="en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3E8549-6451-39AE-4A5E-4EAEA2A92D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5B0CAF-C1D3-5523-7DF2-FDAF699D55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464DF2-A798-9841-82BD-3C5C535A72B5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33818657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DCB1A80-D311-7C42-801C-889B41F163E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T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5D485F8-EDFB-11EA-17A3-913ED9E222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C629FD-3254-1291-F901-0E3A59E82F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E2CDC-FBE4-154E-85BD-75305F1D2EE3}" type="datetimeFigureOut">
              <a:rPr lang="en-TH" smtClean="0"/>
              <a:t>31/3/2023 R</a:t>
            </a:fld>
            <a:endParaRPr lang="en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6C4239-6021-F0F0-C22D-7D084D954F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284799-96E4-696B-AF8A-C2D08D157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464DF2-A798-9841-82BD-3C5C535A72B5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5032418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29D29-4C65-FE51-7504-FE7EA9690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E014E6-3130-275E-1F8E-3EBCED938E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52CC3E-B633-CA18-3F8D-815D9A1384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E2CDC-FBE4-154E-85BD-75305F1D2EE3}" type="datetimeFigureOut">
              <a:rPr lang="en-TH" smtClean="0"/>
              <a:t>31/3/2023 R</a:t>
            </a:fld>
            <a:endParaRPr lang="en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769F43-F3E3-8067-2BAE-69A832946B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7FBAAE-93EE-4A65-5EC2-1886C1F776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464DF2-A798-9841-82BD-3C5C535A72B5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26330169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A494CA-961F-B194-DCFF-AAB38217F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B96669-461C-81A2-4560-5010ACE6CB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28187E-2A65-A4A9-CB09-8B5477D8DD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E2CDC-FBE4-154E-85BD-75305F1D2EE3}" type="datetimeFigureOut">
              <a:rPr lang="en-TH" smtClean="0"/>
              <a:t>31/3/2023 R</a:t>
            </a:fld>
            <a:endParaRPr lang="en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44E111-824C-252C-BEA5-A74CB016EB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3DD163-E0A1-77AA-533E-F7372A318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464DF2-A798-9841-82BD-3C5C535A72B5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18262893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F35CD8-B223-1004-D4DD-B422D80C1E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9C5F2-F4EE-418E-A79E-17459A176E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0F7A71-CD5D-5552-F941-546388376E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B22CE8-00C0-C99B-2BFC-28E335F2C1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E2CDC-FBE4-154E-85BD-75305F1D2EE3}" type="datetimeFigureOut">
              <a:rPr lang="en-TH" smtClean="0"/>
              <a:t>31/3/2023 R</a:t>
            </a:fld>
            <a:endParaRPr lang="en-T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5C1D96-58E2-D0B1-B013-08E74AEF62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59DB74-B092-729B-531D-C328F1E032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464DF2-A798-9841-82BD-3C5C535A72B5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28254590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A900F6-8F91-BD7E-DD71-C75F98856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DA5049-51CE-C192-CC04-B988BD49A2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A957F7-40D0-31D3-C7CB-49D6F767C7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4495B2C-D07E-FF91-0CD1-8617C9A801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256574C-35C6-8F50-0503-ED49466A90D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74C9B42-A0E3-7049-6CB5-AA53EEB74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E2CDC-FBE4-154E-85BD-75305F1D2EE3}" type="datetimeFigureOut">
              <a:rPr lang="en-TH" smtClean="0"/>
              <a:t>31/3/2023 R</a:t>
            </a:fld>
            <a:endParaRPr lang="en-T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486335A-BD58-9A0C-ADC7-489B503562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C5D6B95-98D1-CB08-6A95-CB2C06B810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464DF2-A798-9841-82BD-3C5C535A72B5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9195520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08419-6E57-2111-BEF7-FBCBCEACAC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51BC627-B2E0-A5CE-1D86-3817185ECA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E2CDC-FBE4-154E-85BD-75305F1D2EE3}" type="datetimeFigureOut">
              <a:rPr lang="en-TH" smtClean="0"/>
              <a:t>31/3/2023 R</a:t>
            </a:fld>
            <a:endParaRPr lang="en-T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C70ABC-0F43-0927-F38A-B9903DB67F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AF9E21-0510-F89F-95E2-A60E1B1ED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464DF2-A798-9841-82BD-3C5C535A72B5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42591255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6DB6A1A-01A4-0B33-9E57-158E242785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E2CDC-FBE4-154E-85BD-75305F1D2EE3}" type="datetimeFigureOut">
              <a:rPr lang="en-TH" smtClean="0"/>
              <a:t>31/3/2023 R</a:t>
            </a:fld>
            <a:endParaRPr lang="en-T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3ECE11F-9335-F25E-1CF4-40193509D4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D1B841-6783-02D7-313B-6993730B1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464DF2-A798-9841-82BD-3C5C535A72B5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13016527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8D2C80-CCB8-64FA-D8FE-A332D16FF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A18C7C-874C-9B99-FA20-90ACDC955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6D228F-56A2-1E71-1185-76E3CBD559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90E9E0-025A-06DC-A3B9-329F98BE9A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E2CDC-FBE4-154E-85BD-75305F1D2EE3}" type="datetimeFigureOut">
              <a:rPr lang="en-TH" smtClean="0"/>
              <a:t>31/3/2023 R</a:t>
            </a:fld>
            <a:endParaRPr lang="en-T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5B56F6-7959-BB91-62EB-2306E0CC3F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38F59C-3015-342D-034E-AFB96A97CD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464DF2-A798-9841-82BD-3C5C535A72B5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31247662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63D69-7B47-B96C-09DB-6953B8931A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T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CA9C059-F8F8-728C-F480-865963FC0F2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T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613A0B-F92E-F4BA-29A9-459DCA3DDF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6358CA-066B-54AB-99C0-14B4FC2F00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E2CDC-FBE4-154E-85BD-75305F1D2EE3}" type="datetimeFigureOut">
              <a:rPr lang="en-TH" smtClean="0"/>
              <a:t>31/3/2023 R</a:t>
            </a:fld>
            <a:endParaRPr lang="en-T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35D7C8-76A9-CAF1-4240-5A13B86E71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2D7B9F-1511-5ED2-1178-39D229866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464DF2-A798-9841-82BD-3C5C535A72B5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39563789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093DE18-06BB-2ECE-649F-E232756C3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C3DD8A-6787-67DB-198D-BB77281B01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C987E1-E150-5070-EE04-8818B85458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2E2CDC-FBE4-154E-85BD-75305F1D2EE3}" type="datetimeFigureOut">
              <a:rPr lang="en-TH" smtClean="0"/>
              <a:t>31/3/2023 R</a:t>
            </a:fld>
            <a:endParaRPr lang="en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55144A-1FD2-8C13-16EC-093292BAE5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9EFD6B-1D14-1C88-DF4A-7C6D1EE517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464DF2-A798-9841-82BD-3C5C535A72B5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19702318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TH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kubernetes.io/docs/concepts/workloads/controllers/replicaset/" TargetMode="External"/><Relationship Id="rId2" Type="http://schemas.openxmlformats.org/officeDocument/2006/relationships/hyperlink" Target="https://kubernetes.io/docs/concepts/workloads/pods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kubernetes.io/docs/concepts/workloads/controllers/deployment/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uchsanai/SOFTWARE-DEVELOPMENT-TOOLS-AND-ENVIRONMENTS/tree/main/Week11/basic-command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it63070105/SOFTWARE-DEVELOPMENT-TOOLS-AND-ENVIRONMENTS/tree/main/Week11/Pod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customXml" Target="../ink/ink2.xml"/><Relationship Id="rId4" Type="http://schemas.openxmlformats.org/officeDocument/2006/relationships/image" Target="../media/image4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customXml" Target="../ink/ink5.xml"/><Relationship Id="rId4" Type="http://schemas.openxmlformats.org/officeDocument/2006/relationships/image" Target="../media/image45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CE5AF6E-3331-45D4-BB27-EC94DF25AF41}"/>
              </a:ext>
            </a:extLst>
          </p:cNvPr>
          <p:cNvSpPr txBox="1"/>
          <p:nvPr/>
        </p:nvSpPr>
        <p:spPr>
          <a:xfrm>
            <a:off x="393896" y="4131717"/>
            <a:ext cx="11648048" cy="2468207"/>
          </a:xfrm>
          <a:prstGeom prst="rect">
            <a:avLst/>
          </a:prstGeom>
        </p:spPr>
        <p:txBody>
          <a:bodyPr vert="horz" lIns="304800" tIns="304800" rIns="304800" bIns="0" rtlCol="0" anchor="b">
            <a:normAutofit/>
          </a:bodyPr>
          <a:lstStyle/>
          <a:p>
            <a:pPr defTabSz="1219170">
              <a:lnSpc>
                <a:spcPct val="80000"/>
              </a:lnSpc>
              <a:spcBef>
                <a:spcPct val="0"/>
              </a:spcBef>
              <a:spcAft>
                <a:spcPts val="800"/>
              </a:spcAft>
            </a:pPr>
            <a:r>
              <a:rPr lang="en-US" sz="2667" spc="-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Week 11</a:t>
            </a:r>
            <a:r>
              <a:rPr lang="en-US" sz="3200" spc="-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: </a:t>
            </a:r>
            <a:r>
              <a:rPr lang="en-US" sz="2667" spc="-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SOFTWARE DEVELOPMENT TOOLS AND ENVIRONMENTS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E12907-23CB-D144-FB73-1086E72FA5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724" r="3" b="3"/>
          <a:stretch/>
        </p:blipFill>
        <p:spPr>
          <a:xfrm>
            <a:off x="1727870" y="258078"/>
            <a:ext cx="7761924" cy="5343065"/>
          </a:xfrm>
          <a:custGeom>
            <a:avLst/>
            <a:gdLst/>
            <a:ahLst/>
            <a:cxnLst/>
            <a:rect l="l" t="t" r="r" b="b"/>
            <a:pathLst>
              <a:path w="7761924" h="5343065">
                <a:moveTo>
                  <a:pt x="3025687" y="76"/>
                </a:moveTo>
                <a:cubicBezTo>
                  <a:pt x="3140786" y="756"/>
                  <a:pt x="3256631" y="6055"/>
                  <a:pt x="3372722" y="16088"/>
                </a:cubicBezTo>
                <a:cubicBezTo>
                  <a:pt x="5230178" y="176616"/>
                  <a:pt x="7761924" y="1424594"/>
                  <a:pt x="7761924" y="3316816"/>
                </a:cubicBezTo>
                <a:cubicBezTo>
                  <a:pt x="7646022" y="5237647"/>
                  <a:pt x="4988715" y="5423921"/>
                  <a:pt x="3701109" y="5320611"/>
                </a:cubicBezTo>
                <a:cubicBezTo>
                  <a:pt x="2413504" y="5217301"/>
                  <a:pt x="351800" y="4486992"/>
                  <a:pt x="36290" y="2696959"/>
                </a:cubicBezTo>
                <a:cubicBezTo>
                  <a:pt x="-259500" y="1018804"/>
                  <a:pt x="1299198" y="-10133"/>
                  <a:pt x="3025687" y="76"/>
                </a:cubicBezTo>
                <a:close/>
              </a:path>
            </a:pathLst>
          </a:cu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9C1FFA9-3326-8DBC-8076-D0B7D38A6A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377" y="643467"/>
            <a:ext cx="10269246" cy="5571065"/>
          </a:xfrm>
          <a:prstGeom prst="rect">
            <a:avLst/>
          </a:prstGeom>
          <a:ln>
            <a:noFill/>
          </a:ln>
        </p:spPr>
      </p:pic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9910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B73566B-9213-6D08-E458-9FCA74D3B3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769" y="1143000"/>
            <a:ext cx="10720754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3469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F9CFCE6-877F-4858-B8BD-2C52CA8AFB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E4E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213F8A0-12AE-4514-8372-0DD766EC2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6866" y="480060"/>
            <a:ext cx="5458122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EF811CB-477D-671F-CA6D-6C6BCD53D0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1035" y="1896477"/>
            <a:ext cx="5129784" cy="306504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EFF17D4-9A8C-4CE5-B096-D8CCD44004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5458121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0391186-19E1-7CE9-BAE6-35340072DA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180" y="2210477"/>
            <a:ext cx="5129784" cy="2437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4124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86753" y="1555076"/>
            <a:ext cx="11442492" cy="677621"/>
          </a:xfrm>
          <a:prstGeom prst="rect">
            <a:avLst/>
          </a:prstGeom>
        </p:spPr>
        <p:txBody>
          <a:bodyPr spcFirstLastPara="1" vert="horz" wrap="square" lIns="0" tIns="12700" rIns="0" bIns="0" rtlCol="0" anchor="t" anchorCtr="0">
            <a:spAutoFit/>
          </a:bodyPr>
          <a:lstStyle/>
          <a:p>
            <a:pPr algn="l"/>
            <a:r>
              <a:rPr lang="en-US" sz="4800" b="0" i="0" dirty="0">
                <a:solidFill>
                  <a:schemeClr val="bg1">
                    <a:lumMod val="8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Concept </a:t>
            </a:r>
            <a:r>
              <a:rPr lang="en-US" sz="4800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</a:t>
            </a:r>
            <a:r>
              <a:rPr lang="en-US" sz="4800" b="0" i="0" dirty="0">
                <a:solidFill>
                  <a:schemeClr val="bg1">
                    <a:lumMod val="8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pods replica and deployments</a:t>
            </a:r>
            <a:endParaRPr lang="en-US" sz="4800" b="1" dirty="0">
              <a:solidFill>
                <a:schemeClr val="bg1">
                  <a:lumMod val="8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86752" y="2578833"/>
            <a:ext cx="10905491" cy="0"/>
          </a:xfrm>
          <a:custGeom>
            <a:avLst/>
            <a:gdLst/>
            <a:ahLst/>
            <a:cxnLst/>
            <a:rect l="l" t="t" r="r" b="b"/>
            <a:pathLst>
              <a:path w="10905490">
                <a:moveTo>
                  <a:pt x="0" y="0"/>
                </a:moveTo>
                <a:lnTo>
                  <a:pt x="10904893" y="0"/>
                </a:lnTo>
              </a:path>
            </a:pathLst>
          </a:custGeom>
          <a:ln w="38100">
            <a:solidFill>
              <a:srgbClr val="4471C4"/>
            </a:solidFill>
          </a:ln>
        </p:spPr>
        <p:txBody>
          <a:bodyPr wrap="square" lIns="0" tIns="0" rIns="0" bIns="0" rtlCol="0"/>
          <a:lstStyle/>
          <a:p>
            <a:endParaRPr sz="1400"/>
          </a:p>
        </p:txBody>
      </p:sp>
    </p:spTree>
    <p:extLst>
      <p:ext uri="{BB962C8B-B14F-4D97-AF65-F5344CB8AC3E}">
        <p14:creationId xmlns:p14="http://schemas.microsoft.com/office/powerpoint/2010/main" val="21447773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ABB68D22-7E6F-9A0F-D37D-BDC0F68E9570}"/>
              </a:ext>
            </a:extLst>
          </p:cNvPr>
          <p:cNvGrpSpPr/>
          <p:nvPr/>
        </p:nvGrpSpPr>
        <p:grpSpPr>
          <a:xfrm>
            <a:off x="1090333" y="643466"/>
            <a:ext cx="10011333" cy="5571067"/>
            <a:chOff x="1431126" y="397496"/>
            <a:chExt cx="10099650" cy="533385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B4334E09-4678-0AA7-CF1B-9315F8D3BB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35184" y="397496"/>
              <a:ext cx="10095592" cy="5333852"/>
            </a:xfrm>
            <a:prstGeom prst="rect">
              <a:avLst/>
            </a:prstGeom>
          </p:spPr>
        </p:pic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E0BB56A0-1340-8592-40C7-EF2F1AA985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31126" y="3931918"/>
              <a:ext cx="5819460" cy="174583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767693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-1500"/>
            <a:ext cx="12191998" cy="6858000"/>
          </a:xfrm>
          <a:prstGeom prst="rect">
            <a:avLst/>
          </a:prstGeom>
          <a:gradFill>
            <a:gsLst>
              <a:gs pos="34000">
                <a:srgbClr val="000000">
                  <a:alpha val="96000"/>
                </a:srgbClr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FFC87AC-C919-4FE5-BAC3-39509E001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635" y="-1500"/>
            <a:ext cx="8119933" cy="6858001"/>
          </a:xfrm>
          <a:prstGeom prst="rect">
            <a:avLst/>
          </a:prstGeom>
          <a:gradFill>
            <a:gsLst>
              <a:gs pos="28000">
                <a:schemeClr val="accent1">
                  <a:lumMod val="75000"/>
                  <a:alpha val="59000"/>
                </a:schemeClr>
              </a:gs>
              <a:gs pos="100000">
                <a:srgbClr val="000000">
                  <a:alpha val="70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D0659F6-0853-468D-B1B2-44FDBE98B8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9272" y="-3000"/>
            <a:ext cx="12201265" cy="6859501"/>
          </a:xfrm>
          <a:prstGeom prst="rect">
            <a:avLst/>
          </a:prstGeom>
          <a:gradFill>
            <a:gsLst>
              <a:gs pos="0">
                <a:srgbClr val="000000">
                  <a:alpha val="71765"/>
                </a:srgbClr>
              </a:gs>
              <a:gs pos="100000">
                <a:schemeClr val="accent1">
                  <a:alpha val="24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78536" y="0"/>
            <a:ext cx="11718098" cy="6858000"/>
          </a:xfrm>
          <a:prstGeom prst="rect">
            <a:avLst/>
          </a:prstGeom>
          <a:gradFill>
            <a:gsLst>
              <a:gs pos="19000">
                <a:srgbClr val="000000">
                  <a:alpha val="62000"/>
                </a:srgbClr>
              </a:gs>
              <a:gs pos="100000">
                <a:schemeClr val="accent1">
                  <a:lumMod val="75000"/>
                  <a:alpha val="44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C568F5-324E-059F-EA5C-083A46E6C2A6}"/>
              </a:ext>
            </a:extLst>
          </p:cNvPr>
          <p:cNvSpPr txBox="1"/>
          <p:nvPr/>
        </p:nvSpPr>
        <p:spPr>
          <a:xfrm>
            <a:off x="1142639" y="561203"/>
            <a:ext cx="9932691" cy="116599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Deployment and replica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77ACDD7-882D-4B81-A213-84C82B96B0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4" y="2888341"/>
            <a:ext cx="12203819" cy="3968158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5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987D46C-CBBD-F3B6-A54B-D60A4D2198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710"/>
          <a:stretch/>
        </p:blipFill>
        <p:spPr>
          <a:xfrm>
            <a:off x="249940" y="2804213"/>
            <a:ext cx="5613861" cy="237334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149E046-C61E-983E-7CE8-842DA875A94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299"/>
          <a:stretch/>
        </p:blipFill>
        <p:spPr>
          <a:xfrm>
            <a:off x="6350724" y="2820302"/>
            <a:ext cx="5565488" cy="231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1569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E8DC6FCD-811B-436E-9FEE-FC957486C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BB3E9A3-B9AC-B295-FDDE-049DDA729D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548" b="3"/>
          <a:stretch/>
        </p:blipFill>
        <p:spPr>
          <a:xfrm>
            <a:off x="6096000" y="380041"/>
            <a:ext cx="5654105" cy="30855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8B8EEFF-BC4C-C01C-00EB-B0F7D0AB05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439" b="-3"/>
          <a:stretch/>
        </p:blipFill>
        <p:spPr>
          <a:xfrm>
            <a:off x="0" y="171716"/>
            <a:ext cx="5797883" cy="316742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8777AFA-3311-6AF9-F237-5A6D019C8F1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-2" b="6206"/>
          <a:stretch/>
        </p:blipFill>
        <p:spPr>
          <a:xfrm>
            <a:off x="6240318" y="3786533"/>
            <a:ext cx="5599144" cy="269142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2D2FECB-7D52-9CE4-5933-766F49590E3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" b="6565"/>
          <a:stretch/>
        </p:blipFill>
        <p:spPr>
          <a:xfrm>
            <a:off x="153800" y="3786533"/>
            <a:ext cx="5797883" cy="278994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6AF0B89-00D5-F382-D87F-52803AFF21B2}"/>
              </a:ext>
            </a:extLst>
          </p:cNvPr>
          <p:cNvSpPr txBox="1"/>
          <p:nvPr/>
        </p:nvSpPr>
        <p:spPr>
          <a:xfrm>
            <a:off x="8360228" y="1545771"/>
            <a:ext cx="1469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H" dirty="0"/>
              <a:t>Dead 1 Node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41AB34-3A81-35EC-5A6B-CD610334432D}"/>
              </a:ext>
            </a:extLst>
          </p:cNvPr>
          <p:cNvSpPr txBox="1"/>
          <p:nvPr/>
        </p:nvSpPr>
        <p:spPr>
          <a:xfrm>
            <a:off x="2416628" y="4902237"/>
            <a:ext cx="2079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H" dirty="0"/>
              <a:t>Sol :Dead 1 Node</a:t>
            </a:r>
          </a:p>
        </p:txBody>
      </p:sp>
    </p:spTree>
    <p:extLst>
      <p:ext uri="{BB962C8B-B14F-4D97-AF65-F5344CB8AC3E}">
        <p14:creationId xmlns:p14="http://schemas.microsoft.com/office/powerpoint/2010/main" val="36699875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>
            <a:alpha val="93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body" idx="1"/>
          </p:nvPr>
        </p:nvSpPr>
        <p:spPr>
          <a:xfrm>
            <a:off x="496563" y="1825625"/>
            <a:ext cx="11336136" cy="3435941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287020" indent="-222250">
              <a:lnSpc>
                <a:spcPct val="100000"/>
              </a:lnSpc>
              <a:spcBef>
                <a:spcPts val="120"/>
              </a:spcBef>
              <a:buChar char="▪"/>
              <a:tabLst>
                <a:tab pos="287020" algn="l"/>
              </a:tabLst>
            </a:pPr>
            <a:r>
              <a:rPr spc="-25" dirty="0"/>
              <a:t>Pod</a:t>
            </a:r>
            <a:r>
              <a:rPr spc="-130" dirty="0"/>
              <a:t> </a:t>
            </a:r>
            <a:endParaRPr lang="en-US" spc="-130" dirty="0"/>
          </a:p>
          <a:p>
            <a:pPr marL="64770" indent="0">
              <a:lnSpc>
                <a:spcPct val="100000"/>
              </a:lnSpc>
              <a:spcBef>
                <a:spcPts val="120"/>
              </a:spcBef>
              <a:buNone/>
              <a:tabLst>
                <a:tab pos="287020" algn="l"/>
              </a:tabLst>
            </a:pPr>
            <a:r>
              <a:rPr sz="2400" u="heavy" spc="-40" dirty="0">
                <a:solidFill>
                  <a:srgbClr val="57BBE4"/>
                </a:solidFill>
                <a:uFill>
                  <a:solidFill>
                    <a:srgbClr val="57BBE4"/>
                  </a:solidFill>
                </a:uFill>
                <a:hlinkClick r:id="rId2"/>
              </a:rPr>
              <a:t>https://kubernetes.io/docs/concepts/workloads/pods/</a:t>
            </a:r>
            <a:endParaRPr sz="2400" spc="-40" dirty="0"/>
          </a:p>
          <a:p>
            <a:pPr marL="294640" marR="6798309" indent="-229870">
              <a:lnSpc>
                <a:spcPct val="174100"/>
              </a:lnSpc>
              <a:buChar char="▪"/>
              <a:tabLst>
                <a:tab pos="287020" algn="l"/>
              </a:tabLst>
            </a:pPr>
            <a:r>
              <a:rPr spc="-130" dirty="0"/>
              <a:t>Replicas</a:t>
            </a:r>
            <a:r>
              <a:rPr spc="-110" dirty="0"/>
              <a:t> </a:t>
            </a:r>
            <a:r>
              <a:rPr spc="-50" dirty="0"/>
              <a:t>set</a:t>
            </a:r>
            <a:r>
              <a:rPr lang="en-TH" spc="-50" dirty="0"/>
              <a:t> </a:t>
            </a:r>
            <a:endParaRPr lang="en-US" spc="-10" dirty="0"/>
          </a:p>
          <a:p>
            <a:pPr marL="0" indent="0">
              <a:lnSpc>
                <a:spcPct val="100000"/>
              </a:lnSpc>
              <a:spcBef>
                <a:spcPts val="160"/>
              </a:spcBef>
              <a:buNone/>
            </a:pPr>
            <a:r>
              <a:rPr lang="en-US" sz="2400" u="heavy" spc="-40" dirty="0">
                <a:solidFill>
                  <a:srgbClr val="57BBE4"/>
                </a:solidFill>
                <a:uFill>
                  <a:solidFill>
                    <a:srgbClr val="57BBE4"/>
                  </a:solidFill>
                </a:uFill>
                <a:hlinkClick r:id="rId3"/>
              </a:rPr>
              <a:t>https://kubernetes.io/docs/concepts/workloads/controllers/replicaset/</a:t>
            </a:r>
            <a:endParaRPr lang="en-US" sz="2400" spc="-40" dirty="0"/>
          </a:p>
          <a:p>
            <a:pPr marL="294640" marR="6713855" indent="-229870">
              <a:lnSpc>
                <a:spcPct val="174100"/>
              </a:lnSpc>
              <a:buChar char="▪"/>
              <a:tabLst>
                <a:tab pos="287020" algn="l"/>
              </a:tabLst>
            </a:pPr>
            <a:r>
              <a:rPr spc="-45" dirty="0"/>
              <a:t>Deployment</a:t>
            </a:r>
            <a:endParaRPr spc="-10" dirty="0"/>
          </a:p>
          <a:p>
            <a:pPr marL="0" indent="0">
              <a:lnSpc>
                <a:spcPct val="100000"/>
              </a:lnSpc>
              <a:spcBef>
                <a:spcPts val="155"/>
              </a:spcBef>
              <a:buNone/>
            </a:pPr>
            <a:r>
              <a:rPr sz="2400" u="heavy" spc="-45" dirty="0">
                <a:solidFill>
                  <a:srgbClr val="57BBE4"/>
                </a:solidFill>
                <a:uFill>
                  <a:solidFill>
                    <a:srgbClr val="57BBE4"/>
                  </a:solidFill>
                </a:uFill>
                <a:hlinkClick r:id="rId4"/>
              </a:rPr>
              <a:t>https://kubernetes.io/docs/concepts/workloads/controllers/deployment/</a:t>
            </a:r>
            <a:endParaRPr sz="2400" spc="-45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86753" y="1555076"/>
            <a:ext cx="11442492" cy="677621"/>
          </a:xfrm>
          <a:prstGeom prst="rect">
            <a:avLst/>
          </a:prstGeom>
        </p:spPr>
        <p:txBody>
          <a:bodyPr spcFirstLastPara="1" vert="horz" wrap="square" lIns="0" tIns="12700" rIns="0" bIns="0" rtlCol="0" anchor="t" anchorCtr="0">
            <a:spAutoFit/>
          </a:bodyPr>
          <a:lstStyle/>
          <a:p>
            <a:pPr algn="l"/>
            <a:r>
              <a:rPr lang="en-US" sz="4800" b="1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Basic Command</a:t>
            </a:r>
          </a:p>
        </p:txBody>
      </p:sp>
      <p:sp>
        <p:nvSpPr>
          <p:cNvPr id="6" name="object 6"/>
          <p:cNvSpPr/>
          <p:nvPr/>
        </p:nvSpPr>
        <p:spPr>
          <a:xfrm>
            <a:off x="686752" y="2578833"/>
            <a:ext cx="10905491" cy="0"/>
          </a:xfrm>
          <a:custGeom>
            <a:avLst/>
            <a:gdLst/>
            <a:ahLst/>
            <a:cxnLst/>
            <a:rect l="l" t="t" r="r" b="b"/>
            <a:pathLst>
              <a:path w="10905490">
                <a:moveTo>
                  <a:pt x="0" y="0"/>
                </a:moveTo>
                <a:lnTo>
                  <a:pt x="10904893" y="0"/>
                </a:lnTo>
              </a:path>
            </a:pathLst>
          </a:custGeom>
          <a:ln w="38100">
            <a:solidFill>
              <a:srgbClr val="4471C4"/>
            </a:solidFill>
          </a:ln>
        </p:spPr>
        <p:txBody>
          <a:bodyPr wrap="square" lIns="0" tIns="0" rIns="0" bIns="0" rtlCol="0"/>
          <a:lstStyle/>
          <a:p>
            <a:endParaRPr sz="1400"/>
          </a:p>
        </p:txBody>
      </p:sp>
    </p:spTree>
    <p:extLst>
      <p:ext uri="{BB962C8B-B14F-4D97-AF65-F5344CB8AC3E}">
        <p14:creationId xmlns:p14="http://schemas.microsoft.com/office/powerpoint/2010/main" val="9562192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32486" y="109572"/>
            <a:ext cx="10927664" cy="1836669"/>
          </a:xfrm>
          <a:prstGeom prst="rect">
            <a:avLst/>
          </a:prstGeom>
        </p:spPr>
        <p:txBody>
          <a:bodyPr vert="horz" wrap="square" lIns="0" tIns="371106" rIns="0" bIns="0" rtlCol="0" anchor="ctr">
            <a:spAutoFit/>
          </a:bodyPr>
          <a:lstStyle/>
          <a:p>
            <a:pPr marL="400685">
              <a:lnSpc>
                <a:spcPct val="100000"/>
              </a:lnSpc>
              <a:spcBef>
                <a:spcPts val="100"/>
              </a:spcBef>
            </a:pPr>
            <a:r>
              <a:rPr lang="en-US" sz="3100" dirty="0">
                <a:solidFill>
                  <a:schemeClr val="bg1"/>
                </a:solidFill>
              </a:rPr>
              <a:t>Kubernetes</a:t>
            </a:r>
            <a:r>
              <a:rPr lang="en-US" sz="3100" spc="204" dirty="0">
                <a:solidFill>
                  <a:schemeClr val="bg1"/>
                </a:solidFill>
              </a:rPr>
              <a:t> </a:t>
            </a:r>
            <a:r>
              <a:rPr lang="en-US" sz="3100" dirty="0">
                <a:solidFill>
                  <a:schemeClr val="bg1"/>
                </a:solidFill>
              </a:rPr>
              <a:t>Basic</a:t>
            </a:r>
            <a:r>
              <a:rPr lang="en-US" sz="3100" spc="204" dirty="0">
                <a:solidFill>
                  <a:schemeClr val="bg1"/>
                </a:solidFill>
              </a:rPr>
              <a:t> </a:t>
            </a:r>
            <a:r>
              <a:rPr lang="en-US" sz="3100" spc="-10" dirty="0">
                <a:solidFill>
                  <a:schemeClr val="bg1"/>
                </a:solidFill>
              </a:rPr>
              <a:t>Command (get) : </a:t>
            </a:r>
            <a:br>
              <a:rPr lang="en-US" sz="3100" spc="-10" dirty="0">
                <a:solidFill>
                  <a:schemeClr val="bg1"/>
                </a:solidFill>
              </a:rPr>
            </a:br>
            <a:r>
              <a:rPr lang="en-US" sz="3200" spc="100" dirty="0" err="1">
                <a:solidFill>
                  <a:srgbClr val="FFAB40"/>
                </a:solidFill>
                <a:latin typeface="Arial"/>
                <a:cs typeface="Arial"/>
              </a:rPr>
              <a:t>kubectl</a:t>
            </a:r>
            <a:r>
              <a:rPr lang="en-US" sz="3200" spc="180" dirty="0">
                <a:solidFill>
                  <a:srgbClr val="FFAB40"/>
                </a:solidFill>
                <a:latin typeface="Arial"/>
                <a:cs typeface="Arial"/>
              </a:rPr>
              <a:t> </a:t>
            </a:r>
            <a:r>
              <a:rPr lang="en-US" sz="3200" spc="155" dirty="0">
                <a:solidFill>
                  <a:srgbClr val="FFAB40"/>
                </a:solidFill>
                <a:latin typeface="Arial"/>
                <a:cs typeface="Arial"/>
              </a:rPr>
              <a:t>get</a:t>
            </a:r>
            <a:r>
              <a:rPr lang="en-US" sz="3200" spc="185" dirty="0">
                <a:solidFill>
                  <a:srgbClr val="FFAB40"/>
                </a:solidFill>
                <a:latin typeface="Arial"/>
                <a:cs typeface="Arial"/>
              </a:rPr>
              <a:t> </a:t>
            </a:r>
            <a:r>
              <a:rPr lang="en-US" sz="3200" spc="90" dirty="0">
                <a:solidFill>
                  <a:srgbClr val="FFAB40"/>
                </a:solidFill>
                <a:latin typeface="Arial"/>
                <a:cs typeface="Arial"/>
              </a:rPr>
              <a:t>{object}</a:t>
            </a:r>
            <a:r>
              <a:rPr lang="en-US" sz="3200" spc="185" dirty="0">
                <a:solidFill>
                  <a:srgbClr val="FFAB40"/>
                </a:solidFill>
                <a:latin typeface="Arial"/>
                <a:cs typeface="Arial"/>
              </a:rPr>
              <a:t> </a:t>
            </a:r>
            <a:r>
              <a:rPr lang="en-US" sz="3200" spc="125" dirty="0">
                <a:solidFill>
                  <a:srgbClr val="FFAB40"/>
                </a:solidFill>
                <a:latin typeface="Arial"/>
                <a:cs typeface="Arial"/>
              </a:rPr>
              <a:t>–n</a:t>
            </a:r>
            <a:r>
              <a:rPr lang="en-US" sz="3200" spc="185" dirty="0">
                <a:solidFill>
                  <a:srgbClr val="FFAB40"/>
                </a:solidFill>
                <a:latin typeface="Arial"/>
                <a:cs typeface="Arial"/>
              </a:rPr>
              <a:t> </a:t>
            </a:r>
            <a:r>
              <a:rPr lang="en-US" sz="3200" spc="35" dirty="0">
                <a:solidFill>
                  <a:srgbClr val="FFAB40"/>
                </a:solidFill>
                <a:latin typeface="Arial"/>
                <a:cs typeface="Arial"/>
              </a:rPr>
              <a:t>{namespace}</a:t>
            </a:r>
            <a:br>
              <a:rPr lang="en-US" sz="3200" dirty="0">
                <a:latin typeface="Arial"/>
                <a:cs typeface="Arial"/>
              </a:rPr>
            </a:br>
            <a:endParaRPr lang="en-US" sz="3100" dirty="0">
              <a:solidFill>
                <a:schemeClr val="bg1"/>
              </a:solidFill>
            </a:endParaRPr>
          </a:p>
        </p:txBody>
      </p:sp>
      <p:graphicFrame>
        <p:nvGraphicFramePr>
          <p:cNvPr id="17" name="object 3">
            <a:extLst>
              <a:ext uri="{FF2B5EF4-FFF2-40B4-BE49-F238E27FC236}">
                <a16:creationId xmlns:a16="http://schemas.microsoft.com/office/drawing/2014/main" id="{DABB41E3-8F15-1618-B74B-4F1EEE6F6E6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33870526"/>
              </p:ext>
            </p:extLst>
          </p:nvPr>
        </p:nvGraphicFramePr>
        <p:xfrm>
          <a:off x="1298575" y="2126687"/>
          <a:ext cx="7548863" cy="23735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C6EC0C5-41FB-152D-D9D5-70F6B33377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002623"/>
            <a:ext cx="10905066" cy="4852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5695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32486" y="109572"/>
            <a:ext cx="10927664" cy="1836669"/>
          </a:xfrm>
          <a:prstGeom prst="rect">
            <a:avLst/>
          </a:prstGeom>
        </p:spPr>
        <p:txBody>
          <a:bodyPr vert="horz" wrap="square" lIns="0" tIns="371106" rIns="0" bIns="0" rtlCol="0" anchor="ctr">
            <a:spAutoFit/>
          </a:bodyPr>
          <a:lstStyle/>
          <a:p>
            <a:pPr marL="400685">
              <a:lnSpc>
                <a:spcPct val="100000"/>
              </a:lnSpc>
              <a:spcBef>
                <a:spcPts val="100"/>
              </a:spcBef>
            </a:pPr>
            <a:r>
              <a:rPr lang="en-US" sz="3100" dirty="0">
                <a:solidFill>
                  <a:schemeClr val="bg1"/>
                </a:solidFill>
              </a:rPr>
              <a:t>Kubernetes</a:t>
            </a:r>
            <a:r>
              <a:rPr lang="en-US" sz="3100" spc="204" dirty="0">
                <a:solidFill>
                  <a:schemeClr val="bg1"/>
                </a:solidFill>
              </a:rPr>
              <a:t> </a:t>
            </a:r>
            <a:r>
              <a:rPr lang="en-US" sz="3100" dirty="0">
                <a:solidFill>
                  <a:schemeClr val="bg1"/>
                </a:solidFill>
              </a:rPr>
              <a:t>Basic</a:t>
            </a:r>
            <a:r>
              <a:rPr lang="en-US" sz="3100" spc="204" dirty="0">
                <a:solidFill>
                  <a:schemeClr val="bg1"/>
                </a:solidFill>
              </a:rPr>
              <a:t> </a:t>
            </a:r>
            <a:r>
              <a:rPr lang="en-US" sz="3100" spc="-10" dirty="0">
                <a:solidFill>
                  <a:schemeClr val="bg1"/>
                </a:solidFill>
              </a:rPr>
              <a:t>Command (describe): </a:t>
            </a:r>
            <a:br>
              <a:rPr lang="en-US" sz="3100" spc="-10" dirty="0">
                <a:solidFill>
                  <a:schemeClr val="bg1"/>
                </a:solidFill>
              </a:rPr>
            </a:br>
            <a:r>
              <a:rPr lang="en-US" sz="3200" spc="100" dirty="0" err="1">
                <a:solidFill>
                  <a:srgbClr val="FFAB40"/>
                </a:solidFill>
                <a:latin typeface="Arial"/>
                <a:cs typeface="Arial"/>
              </a:rPr>
              <a:t>kubectl</a:t>
            </a:r>
            <a:r>
              <a:rPr lang="en-US" sz="3200" spc="180" dirty="0">
                <a:solidFill>
                  <a:srgbClr val="FFAB40"/>
                </a:solidFill>
                <a:latin typeface="Arial"/>
                <a:cs typeface="Arial"/>
              </a:rPr>
              <a:t> </a:t>
            </a:r>
            <a:r>
              <a:rPr lang="en-US" sz="3200" spc="155" dirty="0">
                <a:solidFill>
                  <a:srgbClr val="FFAB40"/>
                </a:solidFill>
                <a:latin typeface="Arial"/>
                <a:cs typeface="Arial"/>
              </a:rPr>
              <a:t>describe</a:t>
            </a:r>
            <a:r>
              <a:rPr lang="en-US" sz="3200" spc="185" dirty="0">
                <a:solidFill>
                  <a:srgbClr val="FFAB40"/>
                </a:solidFill>
                <a:latin typeface="Arial"/>
                <a:cs typeface="Arial"/>
              </a:rPr>
              <a:t> </a:t>
            </a:r>
            <a:r>
              <a:rPr lang="en-US" sz="3200" spc="90" dirty="0">
                <a:solidFill>
                  <a:srgbClr val="FFAB40"/>
                </a:solidFill>
                <a:latin typeface="Arial"/>
                <a:cs typeface="Arial"/>
              </a:rPr>
              <a:t>{object} {pod name}</a:t>
            </a:r>
            <a:r>
              <a:rPr lang="en-US" sz="3200" spc="185" dirty="0">
                <a:solidFill>
                  <a:srgbClr val="FFAB40"/>
                </a:solidFill>
                <a:latin typeface="Arial"/>
                <a:cs typeface="Arial"/>
              </a:rPr>
              <a:t> </a:t>
            </a:r>
            <a:r>
              <a:rPr lang="en-US" sz="3200" spc="125" dirty="0">
                <a:solidFill>
                  <a:srgbClr val="FFAB40"/>
                </a:solidFill>
                <a:latin typeface="Arial"/>
                <a:cs typeface="Arial"/>
              </a:rPr>
              <a:t>–n</a:t>
            </a:r>
            <a:r>
              <a:rPr lang="en-US" sz="3200" spc="185" dirty="0">
                <a:solidFill>
                  <a:srgbClr val="FFAB40"/>
                </a:solidFill>
                <a:latin typeface="Arial"/>
                <a:cs typeface="Arial"/>
              </a:rPr>
              <a:t> </a:t>
            </a:r>
            <a:r>
              <a:rPr lang="en-US" sz="3200" spc="35" dirty="0">
                <a:solidFill>
                  <a:srgbClr val="FFAB40"/>
                </a:solidFill>
                <a:latin typeface="Arial"/>
                <a:cs typeface="Arial"/>
              </a:rPr>
              <a:t>{namespace}</a:t>
            </a:r>
            <a:br>
              <a:rPr lang="en-US" sz="3200" dirty="0">
                <a:latin typeface="Arial"/>
                <a:cs typeface="Arial"/>
              </a:rPr>
            </a:br>
            <a:endParaRPr lang="en-US" sz="3100" dirty="0">
              <a:solidFill>
                <a:schemeClr val="bg1"/>
              </a:solidFill>
            </a:endParaRPr>
          </a:p>
        </p:txBody>
      </p:sp>
      <p:graphicFrame>
        <p:nvGraphicFramePr>
          <p:cNvPr id="9" name="object 3">
            <a:extLst>
              <a:ext uri="{FF2B5EF4-FFF2-40B4-BE49-F238E27FC236}">
                <a16:creationId xmlns:a16="http://schemas.microsoft.com/office/drawing/2014/main" id="{AA507BD2-5AB1-D3A2-45B7-027FE35EAC3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76456235"/>
              </p:ext>
            </p:extLst>
          </p:nvPr>
        </p:nvGraphicFramePr>
        <p:xfrm>
          <a:off x="1512200" y="2287325"/>
          <a:ext cx="7548863" cy="23735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665698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32486" y="109572"/>
            <a:ext cx="10927664" cy="1836669"/>
          </a:xfrm>
          <a:prstGeom prst="rect">
            <a:avLst/>
          </a:prstGeom>
        </p:spPr>
        <p:txBody>
          <a:bodyPr vert="horz" wrap="square" lIns="0" tIns="371106" rIns="0" bIns="0" rtlCol="0" anchor="ctr">
            <a:spAutoFit/>
          </a:bodyPr>
          <a:lstStyle/>
          <a:p>
            <a:pPr marL="400685">
              <a:lnSpc>
                <a:spcPct val="100000"/>
              </a:lnSpc>
              <a:spcBef>
                <a:spcPts val="100"/>
              </a:spcBef>
            </a:pPr>
            <a:r>
              <a:rPr lang="en-US" sz="3100" dirty="0">
                <a:solidFill>
                  <a:schemeClr val="bg1"/>
                </a:solidFill>
              </a:rPr>
              <a:t>Kubernetes</a:t>
            </a:r>
            <a:r>
              <a:rPr lang="en-US" sz="3100" spc="204" dirty="0">
                <a:solidFill>
                  <a:schemeClr val="bg1"/>
                </a:solidFill>
              </a:rPr>
              <a:t> </a:t>
            </a:r>
            <a:r>
              <a:rPr lang="en-US" sz="3100" dirty="0">
                <a:solidFill>
                  <a:schemeClr val="bg1"/>
                </a:solidFill>
              </a:rPr>
              <a:t>Basic</a:t>
            </a:r>
            <a:r>
              <a:rPr lang="en-US" sz="3100" spc="204" dirty="0">
                <a:solidFill>
                  <a:schemeClr val="bg1"/>
                </a:solidFill>
              </a:rPr>
              <a:t> </a:t>
            </a:r>
            <a:r>
              <a:rPr lang="en-US" sz="3100" spc="-10" dirty="0">
                <a:solidFill>
                  <a:schemeClr val="bg1"/>
                </a:solidFill>
              </a:rPr>
              <a:t>Command (log) : </a:t>
            </a:r>
            <a:br>
              <a:rPr lang="en-US" sz="3100" spc="-10" dirty="0">
                <a:solidFill>
                  <a:schemeClr val="bg1"/>
                </a:solidFill>
              </a:rPr>
            </a:br>
            <a:r>
              <a:rPr lang="en-US" sz="3200" spc="100" dirty="0" err="1">
                <a:solidFill>
                  <a:srgbClr val="FFAB40"/>
                </a:solidFill>
                <a:latin typeface="Arial"/>
                <a:cs typeface="Arial"/>
              </a:rPr>
              <a:t>kubectl</a:t>
            </a:r>
            <a:r>
              <a:rPr lang="en-US" sz="3200" spc="180" dirty="0">
                <a:solidFill>
                  <a:srgbClr val="FFAB40"/>
                </a:solidFill>
                <a:latin typeface="Arial"/>
                <a:cs typeface="Arial"/>
              </a:rPr>
              <a:t> </a:t>
            </a:r>
            <a:r>
              <a:rPr lang="en-US" sz="3200" spc="155" dirty="0">
                <a:solidFill>
                  <a:srgbClr val="FFAB40"/>
                </a:solidFill>
                <a:latin typeface="Arial"/>
                <a:cs typeface="Arial"/>
              </a:rPr>
              <a:t>logs</a:t>
            </a:r>
            <a:r>
              <a:rPr lang="en-US" sz="3200" spc="185" dirty="0">
                <a:solidFill>
                  <a:srgbClr val="FFAB40"/>
                </a:solidFill>
                <a:latin typeface="Arial"/>
                <a:cs typeface="Arial"/>
              </a:rPr>
              <a:t> </a:t>
            </a:r>
            <a:r>
              <a:rPr lang="en-US" sz="3200" spc="90" dirty="0">
                <a:solidFill>
                  <a:srgbClr val="FFAB40"/>
                </a:solidFill>
                <a:latin typeface="Arial"/>
                <a:cs typeface="Arial"/>
              </a:rPr>
              <a:t>{pod name}</a:t>
            </a:r>
            <a:r>
              <a:rPr lang="en-US" sz="3200" spc="185" dirty="0">
                <a:solidFill>
                  <a:srgbClr val="FFAB40"/>
                </a:solidFill>
                <a:latin typeface="Arial"/>
                <a:cs typeface="Arial"/>
              </a:rPr>
              <a:t> </a:t>
            </a:r>
            <a:r>
              <a:rPr lang="en-US" sz="3200" spc="125" dirty="0">
                <a:solidFill>
                  <a:srgbClr val="FFAB40"/>
                </a:solidFill>
                <a:latin typeface="Arial"/>
                <a:cs typeface="Arial"/>
              </a:rPr>
              <a:t>–n</a:t>
            </a:r>
            <a:r>
              <a:rPr lang="en-US" sz="3200" spc="185" dirty="0">
                <a:solidFill>
                  <a:srgbClr val="FFAB40"/>
                </a:solidFill>
                <a:latin typeface="Arial"/>
                <a:cs typeface="Arial"/>
              </a:rPr>
              <a:t> </a:t>
            </a:r>
            <a:r>
              <a:rPr lang="en-US" sz="3200" spc="35" dirty="0">
                <a:solidFill>
                  <a:srgbClr val="FFAB40"/>
                </a:solidFill>
                <a:latin typeface="Arial"/>
                <a:cs typeface="Arial"/>
              </a:rPr>
              <a:t>{namespace}</a:t>
            </a:r>
            <a:br>
              <a:rPr lang="en-US" sz="3200" dirty="0">
                <a:latin typeface="Arial"/>
                <a:cs typeface="Arial"/>
              </a:rPr>
            </a:br>
            <a:endParaRPr lang="en-US" sz="3100" dirty="0">
              <a:solidFill>
                <a:schemeClr val="bg1"/>
              </a:solidFill>
            </a:endParaRPr>
          </a:p>
        </p:txBody>
      </p:sp>
      <p:graphicFrame>
        <p:nvGraphicFramePr>
          <p:cNvPr id="17" name="object 3">
            <a:extLst>
              <a:ext uri="{FF2B5EF4-FFF2-40B4-BE49-F238E27FC236}">
                <a16:creationId xmlns:a16="http://schemas.microsoft.com/office/drawing/2014/main" id="{DABB41E3-8F15-1618-B74B-4F1EEE6F6E6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86878301"/>
              </p:ext>
            </p:extLst>
          </p:nvPr>
        </p:nvGraphicFramePr>
        <p:xfrm>
          <a:off x="1298575" y="2126687"/>
          <a:ext cx="7548863" cy="23735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137866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32486" y="117267"/>
            <a:ext cx="10927664" cy="1821280"/>
          </a:xfrm>
          <a:prstGeom prst="rect">
            <a:avLst/>
          </a:prstGeom>
        </p:spPr>
        <p:txBody>
          <a:bodyPr vert="horz" wrap="square" lIns="0" tIns="371106" rIns="0" bIns="0" rtlCol="0" anchor="ctr">
            <a:spAutoFit/>
          </a:bodyPr>
          <a:lstStyle/>
          <a:p>
            <a:pPr marL="400685">
              <a:lnSpc>
                <a:spcPct val="100000"/>
              </a:lnSpc>
              <a:spcBef>
                <a:spcPts val="100"/>
              </a:spcBef>
            </a:pPr>
            <a:r>
              <a:rPr lang="en-US" sz="3100" dirty="0">
                <a:solidFill>
                  <a:schemeClr val="bg1"/>
                </a:solidFill>
              </a:rPr>
              <a:t>Kubernetes</a:t>
            </a:r>
            <a:r>
              <a:rPr lang="en-US" sz="3100" spc="204" dirty="0">
                <a:solidFill>
                  <a:schemeClr val="bg1"/>
                </a:solidFill>
              </a:rPr>
              <a:t> </a:t>
            </a:r>
            <a:r>
              <a:rPr lang="en-US" sz="3100" dirty="0">
                <a:solidFill>
                  <a:schemeClr val="bg1"/>
                </a:solidFill>
              </a:rPr>
              <a:t>Basic</a:t>
            </a:r>
            <a:r>
              <a:rPr lang="en-US" sz="3100" spc="204" dirty="0">
                <a:solidFill>
                  <a:schemeClr val="bg1"/>
                </a:solidFill>
              </a:rPr>
              <a:t> </a:t>
            </a:r>
            <a:r>
              <a:rPr lang="en-US" sz="3100" spc="-10" dirty="0">
                <a:solidFill>
                  <a:schemeClr val="bg1"/>
                </a:solidFill>
              </a:rPr>
              <a:t>Command (log) : </a:t>
            </a:r>
            <a:br>
              <a:rPr lang="en-US" sz="3100" spc="-10" dirty="0">
                <a:solidFill>
                  <a:schemeClr val="bg1"/>
                </a:solidFill>
              </a:rPr>
            </a:br>
            <a:r>
              <a:rPr lang="en-US" sz="3200" dirty="0" err="1">
                <a:solidFill>
                  <a:srgbClr val="FFAB40"/>
                </a:solidFill>
                <a:latin typeface="Arial"/>
                <a:cs typeface="Arial"/>
              </a:rPr>
              <a:t>kubectl</a:t>
            </a:r>
            <a:r>
              <a:rPr lang="en-US" sz="3200" spc="-65" dirty="0">
                <a:solidFill>
                  <a:srgbClr val="FFAB40"/>
                </a:solidFill>
                <a:latin typeface="Arial"/>
                <a:cs typeface="Arial"/>
              </a:rPr>
              <a:t> </a:t>
            </a:r>
            <a:r>
              <a:rPr lang="en-US" sz="3200" spc="-80" dirty="0">
                <a:solidFill>
                  <a:srgbClr val="FFAB40"/>
                </a:solidFill>
                <a:latin typeface="Arial"/>
                <a:cs typeface="Arial"/>
              </a:rPr>
              <a:t>exec</a:t>
            </a:r>
            <a:r>
              <a:rPr lang="en-US" sz="3200" spc="-60" dirty="0">
                <a:solidFill>
                  <a:srgbClr val="FFAB40"/>
                </a:solidFill>
                <a:latin typeface="Arial"/>
                <a:cs typeface="Arial"/>
              </a:rPr>
              <a:t> </a:t>
            </a:r>
            <a:r>
              <a:rPr lang="en-US" sz="3200" spc="200" dirty="0">
                <a:solidFill>
                  <a:srgbClr val="FFAB40"/>
                </a:solidFill>
                <a:latin typeface="Arial"/>
                <a:cs typeface="Arial"/>
              </a:rPr>
              <a:t>-</a:t>
            </a:r>
            <a:r>
              <a:rPr lang="en-US" sz="3200" spc="150" dirty="0">
                <a:solidFill>
                  <a:srgbClr val="FFAB40"/>
                </a:solidFill>
                <a:latin typeface="Arial"/>
                <a:cs typeface="Arial"/>
              </a:rPr>
              <a:t>it</a:t>
            </a:r>
            <a:r>
              <a:rPr lang="en-US" sz="3200" spc="-65" dirty="0">
                <a:solidFill>
                  <a:srgbClr val="FFAB40"/>
                </a:solidFill>
                <a:latin typeface="Arial"/>
                <a:cs typeface="Arial"/>
              </a:rPr>
              <a:t> </a:t>
            </a:r>
            <a:r>
              <a:rPr lang="en-US" sz="3200" dirty="0">
                <a:solidFill>
                  <a:srgbClr val="FFAB40"/>
                </a:solidFill>
                <a:latin typeface="Arial"/>
                <a:cs typeface="Arial"/>
              </a:rPr>
              <a:t>{pod</a:t>
            </a:r>
            <a:r>
              <a:rPr lang="en-US" sz="3200" spc="-60" dirty="0">
                <a:solidFill>
                  <a:srgbClr val="FFAB40"/>
                </a:solidFill>
                <a:latin typeface="Arial"/>
                <a:cs typeface="Arial"/>
              </a:rPr>
              <a:t> </a:t>
            </a:r>
            <a:r>
              <a:rPr lang="en-US" sz="3200" spc="-35" dirty="0">
                <a:solidFill>
                  <a:srgbClr val="FFAB40"/>
                </a:solidFill>
                <a:latin typeface="Arial"/>
                <a:cs typeface="Arial"/>
              </a:rPr>
              <a:t>name}</a:t>
            </a:r>
            <a:r>
              <a:rPr lang="en-US" sz="3200" spc="-60" dirty="0">
                <a:solidFill>
                  <a:srgbClr val="FFAB40"/>
                </a:solidFill>
                <a:latin typeface="Arial"/>
                <a:cs typeface="Arial"/>
              </a:rPr>
              <a:t> </a:t>
            </a:r>
            <a:r>
              <a:rPr lang="en-US" sz="3200" dirty="0">
                <a:solidFill>
                  <a:srgbClr val="FFAB40"/>
                </a:solidFill>
                <a:latin typeface="Arial"/>
                <a:cs typeface="Arial"/>
              </a:rPr>
              <a:t>–n</a:t>
            </a:r>
            <a:r>
              <a:rPr lang="en-US" sz="3200" spc="-65" dirty="0">
                <a:solidFill>
                  <a:srgbClr val="FFAB40"/>
                </a:solidFill>
                <a:latin typeface="Arial"/>
                <a:cs typeface="Arial"/>
              </a:rPr>
              <a:t> </a:t>
            </a:r>
            <a:r>
              <a:rPr lang="en-US" sz="3200" spc="-45" dirty="0">
                <a:solidFill>
                  <a:srgbClr val="FFAB40"/>
                </a:solidFill>
                <a:latin typeface="Arial"/>
                <a:cs typeface="Arial"/>
              </a:rPr>
              <a:t>{namespace}</a:t>
            </a:r>
            <a:r>
              <a:rPr lang="en-US" sz="3200" spc="-60" dirty="0">
                <a:solidFill>
                  <a:srgbClr val="FFAB40"/>
                </a:solidFill>
                <a:latin typeface="Arial"/>
                <a:cs typeface="Arial"/>
              </a:rPr>
              <a:t> </a:t>
            </a:r>
            <a:r>
              <a:rPr lang="en-US" sz="3200" spc="270" dirty="0">
                <a:solidFill>
                  <a:srgbClr val="FFAB40"/>
                </a:solidFill>
                <a:latin typeface="Arial"/>
                <a:cs typeface="Arial"/>
              </a:rPr>
              <a:t>--</a:t>
            </a:r>
            <a:r>
              <a:rPr lang="en-US" sz="3200" spc="-60" dirty="0">
                <a:solidFill>
                  <a:srgbClr val="FFAB40"/>
                </a:solidFill>
                <a:latin typeface="Arial"/>
                <a:cs typeface="Arial"/>
              </a:rPr>
              <a:t> </a:t>
            </a:r>
            <a:r>
              <a:rPr lang="en-US" sz="3200" spc="-10" dirty="0" err="1">
                <a:solidFill>
                  <a:srgbClr val="FFAB40"/>
                </a:solidFill>
                <a:latin typeface="Arial"/>
                <a:cs typeface="Arial"/>
              </a:rPr>
              <a:t>sh</a:t>
            </a:r>
            <a:r>
              <a:rPr lang="en-US" sz="3200" spc="-10" dirty="0">
                <a:solidFill>
                  <a:srgbClr val="FFAB40"/>
                </a:solidFill>
                <a:latin typeface="Arial"/>
                <a:cs typeface="Arial"/>
              </a:rPr>
              <a:t>/bash</a:t>
            </a:r>
            <a:br>
              <a:rPr lang="en-US" sz="3200" dirty="0">
                <a:latin typeface="Arial"/>
                <a:cs typeface="Arial"/>
              </a:rPr>
            </a:br>
            <a:endParaRPr lang="en-US" sz="3100" dirty="0">
              <a:solidFill>
                <a:schemeClr val="bg1"/>
              </a:solidFill>
            </a:endParaRPr>
          </a:p>
        </p:txBody>
      </p:sp>
      <p:graphicFrame>
        <p:nvGraphicFramePr>
          <p:cNvPr id="17" name="object 3">
            <a:extLst>
              <a:ext uri="{FF2B5EF4-FFF2-40B4-BE49-F238E27FC236}">
                <a16:creationId xmlns:a16="http://schemas.microsoft.com/office/drawing/2014/main" id="{DABB41E3-8F15-1618-B74B-4F1EEE6F6E6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09880285"/>
              </p:ext>
            </p:extLst>
          </p:nvPr>
        </p:nvGraphicFramePr>
        <p:xfrm>
          <a:off x="1298575" y="2126687"/>
          <a:ext cx="7548863" cy="23735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429436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9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r>
              <a:rPr lang="en-US" sz="54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LAB </a:t>
            </a:r>
            <a:r>
              <a:rPr lang="en-US" sz="5400" b="1" i="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basic-command</a:t>
            </a:r>
            <a:endParaRPr lang="en-US" sz="5400" b="1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7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3368CA-3D18-089A-318F-A3C43910BF13}"/>
              </a:ext>
            </a:extLst>
          </p:cNvPr>
          <p:cNvSpPr txBox="1"/>
          <p:nvPr/>
        </p:nvSpPr>
        <p:spPr>
          <a:xfrm>
            <a:off x="630936" y="2807208"/>
            <a:ext cx="3429000" cy="34107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hlinkClick r:id="rId3"/>
              </a:rPr>
              <a:t>https://github.com/Tuchsanai/SOFTWARE-DEVELOPMENT-TOOLS-AND-ENVIRONMENTS/tree/main/Week11/basic-command</a:t>
            </a:r>
            <a:endParaRPr lang="en-US" sz="1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F2A94A-7360-D4C8-2207-5CDC929CC9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8156" y="640080"/>
            <a:ext cx="6095999" cy="557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9855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86753" y="1555076"/>
            <a:ext cx="11442492" cy="677621"/>
          </a:xfrm>
          <a:prstGeom prst="rect">
            <a:avLst/>
          </a:prstGeom>
        </p:spPr>
        <p:txBody>
          <a:bodyPr spcFirstLastPara="1" vert="horz" wrap="square" lIns="0" tIns="12700" rIns="0" bIns="0" rtlCol="0" anchor="t" anchorCtr="0">
            <a:spAutoFit/>
          </a:bodyPr>
          <a:lstStyle/>
          <a:p>
            <a:pPr algn="l"/>
            <a:r>
              <a:rPr lang="en-US" sz="4800" b="1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Pod</a:t>
            </a:r>
          </a:p>
        </p:txBody>
      </p:sp>
      <p:sp>
        <p:nvSpPr>
          <p:cNvPr id="6" name="object 6"/>
          <p:cNvSpPr/>
          <p:nvPr/>
        </p:nvSpPr>
        <p:spPr>
          <a:xfrm>
            <a:off x="686752" y="2578833"/>
            <a:ext cx="10905491" cy="0"/>
          </a:xfrm>
          <a:custGeom>
            <a:avLst/>
            <a:gdLst/>
            <a:ahLst/>
            <a:cxnLst/>
            <a:rect l="l" t="t" r="r" b="b"/>
            <a:pathLst>
              <a:path w="10905490">
                <a:moveTo>
                  <a:pt x="0" y="0"/>
                </a:moveTo>
                <a:lnTo>
                  <a:pt x="10904893" y="0"/>
                </a:lnTo>
              </a:path>
            </a:pathLst>
          </a:custGeom>
          <a:ln w="38100">
            <a:solidFill>
              <a:srgbClr val="4471C4"/>
            </a:solidFill>
          </a:ln>
        </p:spPr>
        <p:txBody>
          <a:bodyPr wrap="square" lIns="0" tIns="0" rIns="0" bIns="0" rtlCol="0"/>
          <a:lstStyle/>
          <a:p>
            <a:endParaRPr sz="1400"/>
          </a:p>
        </p:txBody>
      </p:sp>
    </p:spTree>
    <p:extLst>
      <p:ext uri="{BB962C8B-B14F-4D97-AF65-F5344CB8AC3E}">
        <p14:creationId xmlns:p14="http://schemas.microsoft.com/office/powerpoint/2010/main" val="11053774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26D4B7F-0C98-8E17-58E2-0ED8BA6092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321567"/>
            <a:ext cx="7772400" cy="6214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0126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4350FF1-8381-42A8-07BE-34CDA31570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0734" y="880191"/>
            <a:ext cx="9887759" cy="5005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3422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835B975-9F97-289E-DFCF-8FA10124A0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054" y="891990"/>
            <a:ext cx="9691263" cy="5272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4935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BA24246-2B31-8009-6B61-04558A9365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937" y="838790"/>
            <a:ext cx="10429304" cy="5277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51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5F98286-5A78-943D-AAE4-ECCAD25137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875" y="563517"/>
            <a:ext cx="10590355" cy="5861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1706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39BC351-B356-134D-5D1D-689238D769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952" y="643466"/>
            <a:ext cx="10462095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7564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99029" y="495341"/>
            <a:ext cx="11442492" cy="677621"/>
          </a:xfrm>
          <a:prstGeom prst="rect">
            <a:avLst/>
          </a:prstGeom>
        </p:spPr>
        <p:txBody>
          <a:bodyPr spcFirstLastPara="1" vert="horz" wrap="square" lIns="0" tIns="12700" rIns="0" bIns="0" rtlCol="0" anchor="t" anchorCtr="0">
            <a:spAutoFit/>
          </a:bodyPr>
          <a:lstStyle/>
          <a:p>
            <a:pPr algn="l"/>
            <a:r>
              <a:rPr lang="en-US" sz="4800" b="1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LAB Pod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EB7A6AA-C439-9463-586B-2AEF675E1E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327"/>
          <a:stretch/>
        </p:blipFill>
        <p:spPr>
          <a:xfrm>
            <a:off x="3609153" y="125949"/>
            <a:ext cx="6077563" cy="560267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13368CA-3D18-089A-318F-A3C43910BF13}"/>
              </a:ext>
            </a:extLst>
          </p:cNvPr>
          <p:cNvSpPr txBox="1"/>
          <p:nvPr/>
        </p:nvSpPr>
        <p:spPr>
          <a:xfrm>
            <a:off x="932567" y="5905050"/>
            <a:ext cx="960422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TH" dirty="0">
                <a:hlinkClick r:id="rId4"/>
              </a:rPr>
              <a:t>https://github.com/it63070105/SOFTWARE-DEVELOPMENT-TOOLS-AND-ENVIRONMENTS/tree/main/Week11/Pod</a:t>
            </a:r>
            <a:endParaRPr lang="en-TH" dirty="0"/>
          </a:p>
        </p:txBody>
      </p:sp>
    </p:spTree>
    <p:extLst>
      <p:ext uri="{BB962C8B-B14F-4D97-AF65-F5344CB8AC3E}">
        <p14:creationId xmlns:p14="http://schemas.microsoft.com/office/powerpoint/2010/main" val="6378579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86753" y="1555076"/>
            <a:ext cx="11442492" cy="677621"/>
          </a:xfrm>
          <a:prstGeom prst="rect">
            <a:avLst/>
          </a:prstGeom>
        </p:spPr>
        <p:txBody>
          <a:bodyPr spcFirstLastPara="1" vert="horz" wrap="square" lIns="0" tIns="12700" rIns="0" bIns="0" rtlCol="0" anchor="t" anchorCtr="0">
            <a:spAutoFit/>
          </a:bodyPr>
          <a:lstStyle/>
          <a:p>
            <a:pPr algn="l"/>
            <a:r>
              <a:rPr lang="en-US" sz="4800" b="1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Service</a:t>
            </a:r>
          </a:p>
        </p:txBody>
      </p:sp>
      <p:sp>
        <p:nvSpPr>
          <p:cNvPr id="6" name="object 6"/>
          <p:cNvSpPr/>
          <p:nvPr/>
        </p:nvSpPr>
        <p:spPr>
          <a:xfrm>
            <a:off x="686752" y="2578833"/>
            <a:ext cx="10905491" cy="0"/>
          </a:xfrm>
          <a:custGeom>
            <a:avLst/>
            <a:gdLst/>
            <a:ahLst/>
            <a:cxnLst/>
            <a:rect l="l" t="t" r="r" b="b"/>
            <a:pathLst>
              <a:path w="10905490">
                <a:moveTo>
                  <a:pt x="0" y="0"/>
                </a:moveTo>
                <a:lnTo>
                  <a:pt x="10904893" y="0"/>
                </a:lnTo>
              </a:path>
            </a:pathLst>
          </a:custGeom>
          <a:ln w="38100">
            <a:solidFill>
              <a:srgbClr val="4471C4"/>
            </a:solidFill>
          </a:ln>
        </p:spPr>
        <p:txBody>
          <a:bodyPr wrap="square" lIns="0" tIns="0" rIns="0" bIns="0" rtlCol="0"/>
          <a:lstStyle/>
          <a:p>
            <a:endParaRPr sz="14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22B837-55DC-3AAF-43CC-4C4998B598C0}"/>
              </a:ext>
            </a:extLst>
          </p:cNvPr>
          <p:cNvSpPr txBox="1"/>
          <p:nvPr/>
        </p:nvSpPr>
        <p:spPr>
          <a:xfrm>
            <a:off x="589862" y="2864343"/>
            <a:ext cx="6493709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i="0" dirty="0"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 Kubernetes, there are generally three types of services</a:t>
            </a:r>
          </a:p>
          <a:p>
            <a:endParaRPr lang="en-US" sz="1600" dirty="0">
              <a:solidFill>
                <a:srgbClr val="D1D5DB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600" b="0" i="0" u="sng" dirty="0" err="1"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NodePort</a:t>
            </a:r>
            <a:r>
              <a:rPr lang="en-US" sz="1600" b="0" i="0" dirty="0"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This service type allows the pods to be accessed from outside the cluster via a static port on each worker node. This is often used for development and testing purposes, but not recommended for production use as it can pose security risks.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b="0" i="0" u="sng" dirty="0" err="1"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ClusterIP</a:t>
            </a:r>
            <a:r>
              <a:rPr lang="en-US" sz="1600" b="0" i="0" dirty="0"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This is the default service type in Kubernetes. It provides a stable IP address and DNS name to access a set of pods within the same Kubernetes cluster. This type of service is used for internal communication between components within the cluster.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sz="1600" b="0" i="0" u="sng" dirty="0" err="1"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LoadBalancer</a:t>
            </a:r>
            <a:r>
              <a:rPr lang="en-US" sz="1600" b="0" i="0" dirty="0"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This service type is used to expose pods to the internet or other external networks by creating a load balancer in a public cloud provider, such as AWS or GCP. It provides a single entry point for traffic to reach the pods and distributes the traffic across multiple nodes.</a:t>
            </a:r>
          </a:p>
          <a:p>
            <a:br>
              <a:rPr lang="en-US" sz="1600" dirty="0"/>
            </a:br>
            <a:endParaRPr lang="en-TH" sz="1600" dirty="0"/>
          </a:p>
          <a:p>
            <a:pPr marL="342900" indent="-342900">
              <a:buFont typeface="+mj-lt"/>
              <a:buAutoNum type="arabicPeriod"/>
            </a:pPr>
            <a:endParaRPr lang="en-US" sz="1600" b="0" i="0" dirty="0">
              <a:solidFill>
                <a:srgbClr val="D1D5DB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sz="1600" b="0" i="0" dirty="0">
              <a:solidFill>
                <a:srgbClr val="D1D5DB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endParaRPr lang="en-TH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DE751F7-1C4F-462C-3FF4-95D19FC1BC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5503" y="413586"/>
            <a:ext cx="4489744" cy="1913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583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86753" y="1555076"/>
            <a:ext cx="11442492" cy="677621"/>
          </a:xfrm>
          <a:prstGeom prst="rect">
            <a:avLst/>
          </a:prstGeom>
        </p:spPr>
        <p:txBody>
          <a:bodyPr spcFirstLastPara="1" vert="horz" wrap="square" lIns="0" tIns="12700" rIns="0" bIns="0" rtlCol="0" anchor="t" anchorCtr="0">
            <a:spAutoFit/>
          </a:bodyPr>
          <a:lstStyle/>
          <a:p>
            <a:pPr algn="l"/>
            <a:r>
              <a:rPr lang="en-US" sz="4800" b="1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Node Pod</a:t>
            </a:r>
          </a:p>
        </p:txBody>
      </p:sp>
      <p:sp>
        <p:nvSpPr>
          <p:cNvPr id="6" name="object 6"/>
          <p:cNvSpPr/>
          <p:nvPr/>
        </p:nvSpPr>
        <p:spPr>
          <a:xfrm>
            <a:off x="686752" y="2578833"/>
            <a:ext cx="10905491" cy="0"/>
          </a:xfrm>
          <a:custGeom>
            <a:avLst/>
            <a:gdLst/>
            <a:ahLst/>
            <a:cxnLst/>
            <a:rect l="l" t="t" r="r" b="b"/>
            <a:pathLst>
              <a:path w="10905490">
                <a:moveTo>
                  <a:pt x="0" y="0"/>
                </a:moveTo>
                <a:lnTo>
                  <a:pt x="10904893" y="0"/>
                </a:lnTo>
              </a:path>
            </a:pathLst>
          </a:custGeom>
          <a:ln w="38100">
            <a:solidFill>
              <a:srgbClr val="4471C4"/>
            </a:solidFill>
          </a:ln>
        </p:spPr>
        <p:txBody>
          <a:bodyPr wrap="square" lIns="0" tIns="0" rIns="0" bIns="0" rtlCol="0"/>
          <a:lstStyle/>
          <a:p>
            <a:endParaRPr sz="1400"/>
          </a:p>
        </p:txBody>
      </p:sp>
    </p:spTree>
    <p:extLst>
      <p:ext uri="{BB962C8B-B14F-4D97-AF65-F5344CB8AC3E}">
        <p14:creationId xmlns:p14="http://schemas.microsoft.com/office/powerpoint/2010/main" val="4505946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7C979A9-A8EA-6323-3C69-FFCCC75985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559" y="257364"/>
            <a:ext cx="11710155" cy="6204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0717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BA55B93-EE97-151B-E7EF-C9AA52968E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510921"/>
            <a:ext cx="11277600" cy="5836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7008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3A2BA8D5-2053-63F5-0736-1AC97C00F1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228" y="703572"/>
            <a:ext cx="11422611" cy="5450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3747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F585A39-CC03-D02A-8900-371A0F7EA5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142" y="423150"/>
            <a:ext cx="11439350" cy="5863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5207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7BF47E6-AFBD-BC4A-E1B9-E06F589DF1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9893" y="1019908"/>
            <a:ext cx="9842569" cy="4708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30129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189CED7-05A6-FC2B-133A-159BC62661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090" y="356190"/>
            <a:ext cx="11864265" cy="6145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1818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EBACF33-2AC6-A916-0F9B-B7034478E6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740" y="394079"/>
            <a:ext cx="11498519" cy="5910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5204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FA01828-9D83-BAEA-8C5C-ECB55148AE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4844" y="871421"/>
            <a:ext cx="9595341" cy="5208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65785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66431A5-1486-0835-96C4-5A360F6019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39" y="621035"/>
            <a:ext cx="11779121" cy="5615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73851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859A1A4-6AE0-FD72-290C-1B21BEE42C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126" y="464401"/>
            <a:ext cx="11567748" cy="5929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55609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6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C767AC2-3122-8C9C-5A4F-E883843284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58" b="-1"/>
          <a:stretch/>
        </p:blipFill>
        <p:spPr>
          <a:xfrm>
            <a:off x="457200" y="457200"/>
            <a:ext cx="11277600" cy="59436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8DE89846-B7AC-927F-AF69-3838F7372446}"/>
                  </a:ext>
                </a:extLst>
              </p14:cNvPr>
              <p14:cNvContentPartPr/>
              <p14:nvPr/>
            </p14:nvContentPartPr>
            <p14:xfrm>
              <a:off x="6775214" y="4024416"/>
              <a:ext cx="2291400" cy="6919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8DE89846-B7AC-927F-AF69-3838F737244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766574" y="4015776"/>
                <a:ext cx="2309040" cy="709560"/>
              </a:xfrm>
              <a:prstGeom prst="rect">
                <a:avLst/>
              </a:prstGeom>
            </p:spPr>
          </p:pic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06CFBBB0-3563-5E1C-09CF-E21BF097B813}"/>
              </a:ext>
            </a:extLst>
          </p:cNvPr>
          <p:cNvGrpSpPr/>
          <p:nvPr/>
        </p:nvGrpSpPr>
        <p:grpSpPr>
          <a:xfrm>
            <a:off x="2693894" y="4291176"/>
            <a:ext cx="4085640" cy="1535400"/>
            <a:chOff x="2693894" y="4291176"/>
            <a:chExt cx="4085640" cy="1535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0ED66A96-638C-C052-68D3-F56C42596DFE}"/>
                    </a:ext>
                  </a:extLst>
                </p14:cNvPr>
                <p14:cNvContentPartPr/>
                <p14:nvPr/>
              </p14:nvContentPartPr>
              <p14:xfrm>
                <a:off x="2693894" y="4291176"/>
                <a:ext cx="4085640" cy="153540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0ED66A96-638C-C052-68D3-F56C42596DFE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684894" y="4282536"/>
                  <a:ext cx="4103280" cy="155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4ECBC705-67F8-6023-C8B1-2CD92BDF870C}"/>
                    </a:ext>
                  </a:extLst>
                </p14:cNvPr>
                <p14:cNvContentPartPr/>
                <p14:nvPr/>
              </p14:nvContentPartPr>
              <p14:xfrm>
                <a:off x="2718734" y="5671776"/>
                <a:ext cx="50760" cy="14508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4ECBC705-67F8-6023-C8B1-2CD92BDF870C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709734" y="5662776"/>
                  <a:ext cx="68400" cy="1627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56198956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6E74920-E760-8054-F883-3BC3779CA3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156" y="462558"/>
            <a:ext cx="10938070" cy="6065409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5ABCDC1A-332C-6552-2E38-D692A7998374}"/>
              </a:ext>
            </a:extLst>
          </p:cNvPr>
          <p:cNvGrpSpPr/>
          <p:nvPr/>
        </p:nvGrpSpPr>
        <p:grpSpPr>
          <a:xfrm>
            <a:off x="3771734" y="4102176"/>
            <a:ext cx="2494080" cy="1476000"/>
            <a:chOff x="3771734" y="4102176"/>
            <a:chExt cx="2494080" cy="1476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BD5F2087-194F-EF26-F5F0-0733958F958C}"/>
                    </a:ext>
                  </a:extLst>
                </p14:cNvPr>
                <p14:cNvContentPartPr/>
                <p14:nvPr/>
              </p14:nvContentPartPr>
              <p14:xfrm>
                <a:off x="3778934" y="4102176"/>
                <a:ext cx="2486880" cy="147600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BD5F2087-194F-EF26-F5F0-0733958F958C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769934" y="4093536"/>
                  <a:ext cx="2504520" cy="149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8131493D-D337-47C3-8F8D-9BBB4D1DA5CB}"/>
                    </a:ext>
                  </a:extLst>
                </p14:cNvPr>
                <p14:cNvContentPartPr/>
                <p14:nvPr/>
              </p14:nvContentPartPr>
              <p14:xfrm>
                <a:off x="3771734" y="5504016"/>
                <a:ext cx="23040" cy="7236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8131493D-D337-47C3-8F8D-9BBB4D1DA5CB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763094" y="5495376"/>
                  <a:ext cx="40680" cy="90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06946746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DDE44DE-7140-3A04-6939-F0567D08D3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186" y="573280"/>
            <a:ext cx="11263627" cy="5711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76899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CC0D5FE7-51C8-C6DE-4BA0-CA4F4B8957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174" y="564527"/>
            <a:ext cx="10772964" cy="5950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83679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6622DF0-059E-66EE-5E61-E3FF03BDF5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831" y="253820"/>
            <a:ext cx="11808398" cy="6243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48014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0350960-350E-561F-0609-8772DFB216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837" y="523712"/>
            <a:ext cx="9962015" cy="5802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95975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B2A6940-C9F6-79FB-EF9F-F0FABA9CFC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790" y="630698"/>
            <a:ext cx="9647581" cy="5503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56948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4BB2C38-7DDA-F75A-A88F-826C24E7DD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7688" y="503441"/>
            <a:ext cx="8623216" cy="6128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7436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9B37791B-B040-4694-BFDC-8DD132D86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B2AE301-8298-47C2-81FA-781BA50D99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296011"/>
            <a:ext cx="12192000" cy="3561989"/>
            <a:chOff x="0" y="3296011"/>
            <a:chExt cx="12192000" cy="3561989"/>
          </a:xfrm>
          <a:effectLst>
            <a:outerShdw blurRad="254000" dist="152400" dir="16200000" rotWithShape="0">
              <a:prstClr val="black">
                <a:alpha val="10000"/>
              </a:prstClr>
            </a:outerShdw>
          </a:effectLst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68DBE596-692C-4777-8933-9D5BB8533B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3681702"/>
              <a:ext cx="12192000" cy="3176298"/>
              <a:chOff x="0" y="3681702"/>
              <a:chExt cx="12192000" cy="3176298"/>
            </a:xfrm>
          </p:grpSpPr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9C38783D-8606-4709-8C6F-69DE0EF816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665A2D8C-561A-4347-88E9-4D84CF7CA9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1" name="Group 20">
              <a:extLst>
                <a:ext uri="{FF2B5EF4-FFF2-40B4-BE49-F238E27FC236}">
                  <a16:creationId xmlns:a16="http://schemas.microsoft.com/office/drawing/2014/main" id="{77CB8EFE-31DC-44A2-A07E-FD84E8DA3E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44" y="3296011"/>
              <a:ext cx="12191456" cy="2849975"/>
              <a:chOff x="544" y="3296011"/>
              <a:chExt cx="12191456" cy="2849975"/>
            </a:xfrm>
          </p:grpSpPr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B6473FEC-46FF-4C7E-85BA-344E0365CA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8C875950-A52D-453F-A602-3E58AD414EC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blipFill>
                <a:blip r:embed="rId2">
                  <a:alphaModFix amt="57000"/>
                </a:blip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2224FE6E-F2DD-94E9-A68E-C8C3FBF5D91E}"/>
              </a:ext>
            </a:extLst>
          </p:cNvPr>
          <p:cNvSpPr txBox="1"/>
          <p:nvPr/>
        </p:nvSpPr>
        <p:spPr>
          <a:xfrm>
            <a:off x="6099175" y="1354819"/>
            <a:ext cx="5240881" cy="241101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700" kern="1200" dirty="0"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rPr>
              <a:t> Introduction to Kubernetes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AC4621F-8A0A-7AC8-D923-E30CD35F2D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024" y="1429488"/>
            <a:ext cx="4368730" cy="3287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96316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96D5323-4F06-808B-2C55-238292E2F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283" y="728907"/>
            <a:ext cx="10501311" cy="5400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50477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C28B1CE-6FCB-F7C8-94F1-5336B0E546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390" y="549855"/>
            <a:ext cx="11329152" cy="5445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0103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86753" y="1555076"/>
            <a:ext cx="11442492" cy="677621"/>
          </a:xfrm>
          <a:prstGeom prst="rect">
            <a:avLst/>
          </a:prstGeom>
        </p:spPr>
        <p:txBody>
          <a:bodyPr spcFirstLastPara="1" vert="horz" wrap="square" lIns="0" tIns="12700" rIns="0" bIns="0" rtlCol="0" anchor="t" anchorCtr="0">
            <a:spAutoFit/>
          </a:bodyPr>
          <a:lstStyle/>
          <a:p>
            <a:pPr algn="l"/>
            <a:r>
              <a:rPr lang="en-US" sz="4800" b="1" dirty="0" err="1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ClusterIP</a:t>
            </a:r>
            <a:endParaRPr lang="en-US" sz="4800" b="1" dirty="0">
              <a:solidFill>
                <a:schemeClr val="bg1">
                  <a:lumMod val="8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86752" y="2578833"/>
            <a:ext cx="10905491" cy="0"/>
          </a:xfrm>
          <a:custGeom>
            <a:avLst/>
            <a:gdLst/>
            <a:ahLst/>
            <a:cxnLst/>
            <a:rect l="l" t="t" r="r" b="b"/>
            <a:pathLst>
              <a:path w="10905490">
                <a:moveTo>
                  <a:pt x="0" y="0"/>
                </a:moveTo>
                <a:lnTo>
                  <a:pt x="10904893" y="0"/>
                </a:lnTo>
              </a:path>
            </a:pathLst>
          </a:custGeom>
          <a:ln w="38100">
            <a:solidFill>
              <a:srgbClr val="4471C4"/>
            </a:solidFill>
          </a:ln>
        </p:spPr>
        <p:txBody>
          <a:bodyPr wrap="square" lIns="0" tIns="0" rIns="0" bIns="0" rtlCol="0"/>
          <a:lstStyle/>
          <a:p>
            <a:endParaRPr sz="1400"/>
          </a:p>
        </p:txBody>
      </p:sp>
    </p:spTree>
    <p:extLst>
      <p:ext uri="{BB962C8B-B14F-4D97-AF65-F5344CB8AC3E}">
        <p14:creationId xmlns:p14="http://schemas.microsoft.com/office/powerpoint/2010/main" val="161429051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88B30B3-247D-A848-5D5C-B6DCB16A64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332285"/>
            <a:ext cx="7772400" cy="4193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476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99808D8-D9A9-715C-9F91-4C1A58A9EC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9736" y="815686"/>
            <a:ext cx="8168948" cy="4640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19275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C69F57B-28E4-4D1B-6978-BD2BFEBED2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7738" y="691881"/>
            <a:ext cx="8623721" cy="5711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5099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C9DC4D7-6527-EC45-7BB1-42ECC87E72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010235"/>
            <a:ext cx="7772400" cy="4837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02910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6F8C79C-801E-1CEC-9A20-9ED017AA1C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825415"/>
            <a:ext cx="10905066" cy="5207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05490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3CB498E-6072-B3DF-2018-A6D3FCCFF0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115" y="967861"/>
            <a:ext cx="10604781" cy="4088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22514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07B9A60B-DA89-A523-1EE4-FC4E4D3283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173480"/>
            <a:ext cx="11277600" cy="4511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3569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4A0B7B1-E429-31AC-542A-D3A26D606A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250539"/>
            <a:ext cx="7772400" cy="4356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61622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86753" y="1555076"/>
            <a:ext cx="11442492" cy="677621"/>
          </a:xfrm>
          <a:prstGeom prst="rect">
            <a:avLst/>
          </a:prstGeom>
        </p:spPr>
        <p:txBody>
          <a:bodyPr spcFirstLastPara="1" vert="horz" wrap="square" lIns="0" tIns="12700" rIns="0" bIns="0" rtlCol="0" anchor="t" anchorCtr="0">
            <a:spAutoFit/>
          </a:bodyPr>
          <a:lstStyle/>
          <a:p>
            <a:pPr algn="l"/>
            <a:r>
              <a:rPr lang="en-US" sz="4800" b="1" dirty="0" err="1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LoadBalancer</a:t>
            </a:r>
            <a:endParaRPr lang="en-US" sz="4800" b="1" dirty="0">
              <a:solidFill>
                <a:schemeClr val="bg1">
                  <a:lumMod val="8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86752" y="2578833"/>
            <a:ext cx="10905491" cy="0"/>
          </a:xfrm>
          <a:custGeom>
            <a:avLst/>
            <a:gdLst/>
            <a:ahLst/>
            <a:cxnLst/>
            <a:rect l="l" t="t" r="r" b="b"/>
            <a:pathLst>
              <a:path w="10905490">
                <a:moveTo>
                  <a:pt x="0" y="0"/>
                </a:moveTo>
                <a:lnTo>
                  <a:pt x="10904893" y="0"/>
                </a:lnTo>
              </a:path>
            </a:pathLst>
          </a:custGeom>
          <a:ln w="38100">
            <a:solidFill>
              <a:srgbClr val="4471C4"/>
            </a:solidFill>
          </a:ln>
        </p:spPr>
        <p:txBody>
          <a:bodyPr wrap="square" lIns="0" tIns="0" rIns="0" bIns="0" rtlCol="0"/>
          <a:lstStyle/>
          <a:p>
            <a:endParaRPr sz="1400"/>
          </a:p>
        </p:txBody>
      </p:sp>
    </p:spTree>
    <p:extLst>
      <p:ext uri="{BB962C8B-B14F-4D97-AF65-F5344CB8AC3E}">
        <p14:creationId xmlns:p14="http://schemas.microsoft.com/office/powerpoint/2010/main" val="96306585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AFF3E20-CA54-F0CD-F09A-8FA260DBCE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340571"/>
            <a:ext cx="7772400" cy="4176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77945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0030153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6240435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320954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B87093E-93F4-62FF-CD8F-5D091AB30F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295881"/>
            <a:ext cx="7772400" cy="4266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8740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E9688C3-96E3-6E2F-34CA-642E1EE546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357947"/>
            <a:ext cx="7772400" cy="4142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15055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E2DF354-EB53-A41B-5A62-BE9B88A34E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424354"/>
            <a:ext cx="7772400" cy="4009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16182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60C488E-C043-8B78-87B5-9480E0A102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616032"/>
            <a:ext cx="10905066" cy="3625934"/>
          </a:xfrm>
          <a:prstGeom prst="rect">
            <a:avLst/>
          </a:prstGeom>
          <a:ln>
            <a:noFill/>
          </a:ln>
        </p:spPr>
      </p:pic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19849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2A1343C-830D-A8A2-DBED-659A04CCDB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672969"/>
            <a:ext cx="7772400" cy="3512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1729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86753" y="1555076"/>
            <a:ext cx="11442492" cy="751488"/>
          </a:xfrm>
          <a:prstGeom prst="rect">
            <a:avLst/>
          </a:prstGeom>
        </p:spPr>
        <p:txBody>
          <a:bodyPr spcFirstLastPara="1" vert="horz" wrap="square" lIns="0" tIns="12700" rIns="0" bIns="0" rtlCol="0" anchor="t" anchorCtr="0">
            <a:spAutoFit/>
          </a:bodyPr>
          <a:lstStyle/>
          <a:p>
            <a:pPr algn="l"/>
            <a:r>
              <a:rPr lang="en-US" sz="4800" b="0" i="0" dirty="0">
                <a:solidFill>
                  <a:schemeClr val="bg1">
                    <a:lumMod val="8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Why's and What's of Kubernetes</a:t>
            </a:r>
            <a:endParaRPr lang="en-US" sz="4800" b="1" dirty="0">
              <a:solidFill>
                <a:schemeClr val="bg1">
                  <a:lumMod val="8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86752" y="2578833"/>
            <a:ext cx="10905491" cy="0"/>
          </a:xfrm>
          <a:custGeom>
            <a:avLst/>
            <a:gdLst/>
            <a:ahLst/>
            <a:cxnLst/>
            <a:rect l="l" t="t" r="r" b="b"/>
            <a:pathLst>
              <a:path w="10905490">
                <a:moveTo>
                  <a:pt x="0" y="0"/>
                </a:moveTo>
                <a:lnTo>
                  <a:pt x="10904893" y="0"/>
                </a:lnTo>
              </a:path>
            </a:pathLst>
          </a:custGeom>
          <a:ln w="38100">
            <a:solidFill>
              <a:srgbClr val="4471C4"/>
            </a:solidFill>
          </a:ln>
        </p:spPr>
        <p:txBody>
          <a:bodyPr wrap="square" lIns="0" tIns="0" rIns="0" bIns="0" rtlCol="0"/>
          <a:lstStyle/>
          <a:p>
            <a:endParaRPr sz="1400"/>
          </a:p>
        </p:txBody>
      </p:sp>
    </p:spTree>
    <p:extLst>
      <p:ext uri="{BB962C8B-B14F-4D97-AF65-F5344CB8AC3E}">
        <p14:creationId xmlns:p14="http://schemas.microsoft.com/office/powerpoint/2010/main" val="360691297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A0ADB33-6EDF-2358-391D-EFABC63F70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405062"/>
            <a:ext cx="7772400" cy="404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70916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29B1063-5AC4-6024-6F6B-2BF05B9438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501152"/>
            <a:ext cx="7772400" cy="3855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07748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6CAE2CA-EBC5-9A52-C745-FFEED8A83F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422042"/>
            <a:ext cx="7772400" cy="4013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72691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E25438F-3340-61A7-9F05-D814B58232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497712"/>
            <a:ext cx="7772400" cy="386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48772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F070E44-2054-6B32-8FA9-F89B23E0B9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525063"/>
            <a:ext cx="7772400" cy="3807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62734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B4D0F43-A01C-E4A4-3374-C292927CEA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521995"/>
            <a:ext cx="7772400" cy="381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88915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FD4163A-3B4E-3B6A-601C-CC3B497047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864743"/>
            <a:ext cx="7772400" cy="3128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24261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0D2FA52-780B-B069-B991-FA9431F716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2700" y="1244600"/>
            <a:ext cx="7086600" cy="436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4148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CB569B2-BE62-3D31-8A13-F9B0A6B9F7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473718"/>
            <a:ext cx="7772400" cy="3910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87478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3276088-A147-C307-09E9-85B23BC650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6650" y="1270000"/>
            <a:ext cx="7378700" cy="431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631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63178EF-235D-3431-B5C3-2DE04AC995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399" y="1600200"/>
            <a:ext cx="9930309" cy="354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86083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0888926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3232739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4271308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413671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0D8FD87-80B7-0846-14C5-33D43127B4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28600"/>
            <a:ext cx="9829800" cy="6206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4653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2543</TotalTime>
  <Words>452</Words>
  <Application>Microsoft Macintosh PowerPoint</Application>
  <PresentationFormat>Widescreen</PresentationFormat>
  <Paragraphs>42</Paragraphs>
  <Slides>83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83</vt:i4>
      </vt:variant>
    </vt:vector>
  </HeadingPairs>
  <TitlesOfParts>
    <vt:vector size="88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Why's and What's of Kubernetes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Concept of pods replica and deployments</vt:lpstr>
      <vt:lpstr>PowerPoint Presentation</vt:lpstr>
      <vt:lpstr>PowerPoint Presentation</vt:lpstr>
      <vt:lpstr>PowerPoint Presentation</vt:lpstr>
      <vt:lpstr>PowerPoint Presentation</vt:lpstr>
      <vt:lpstr>Basic Command</vt:lpstr>
      <vt:lpstr>Kubernetes Basic Command (get) :  kubectl get {object} –n {namespace} </vt:lpstr>
      <vt:lpstr>Kubernetes Basic Command (describe):  kubectl describe {object} {pod name} –n {namespace} </vt:lpstr>
      <vt:lpstr>Kubernetes Basic Command (log) :  kubectl logs {pod name} –n {namespace} </vt:lpstr>
      <vt:lpstr>Kubernetes Basic Command (log) :  kubectl exec -it {pod name} –n {namespace} -- sh/bash </vt:lpstr>
      <vt:lpstr>LAB basic-command</vt:lpstr>
      <vt:lpstr>Pod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LAB Pod</vt:lpstr>
      <vt:lpstr>Service</vt:lpstr>
      <vt:lpstr>Node Pod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ClusterIP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LoadBalancer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Tuchsanai Ploysuwan</dc:creator>
  <cp:lastModifiedBy>Tuchsanai Ploysuwan</cp:lastModifiedBy>
  <cp:revision>11</cp:revision>
  <dcterms:created xsi:type="dcterms:W3CDTF">2023-03-16T12:17:41Z</dcterms:created>
  <dcterms:modified xsi:type="dcterms:W3CDTF">2023-03-31T15:29:51Z</dcterms:modified>
</cp:coreProperties>
</file>